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-72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7.png"/><Relationship Id="rId14" Type="http://schemas.openxmlformats.org/officeDocument/2006/relationships/image" Target="../media/image16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1.png"/><Relationship Id="rId6" Type="http://schemas.openxmlformats.org/officeDocument/2006/relationships/image" Target="../media/image23.sv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7.png"/><Relationship Id="rId1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1.png"/><Relationship Id="rId6" Type="http://schemas.openxmlformats.org/officeDocument/2006/relationships/image" Target="../media/image23.sv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B04A4A-67ED-4271-B32F-51BD97E56F4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66C13A5-414D-4434-A138-57C5EF8CAE9F}">
      <dgm:prSet/>
      <dgm:spPr/>
      <dgm:t>
        <a:bodyPr/>
        <a:lstStyle/>
        <a:p>
          <a:pPr>
            <a:defRPr cap="all"/>
          </a:pPr>
          <a:r>
            <a:rPr lang="en-AU" baseline="0"/>
            <a:t>Argumentative</a:t>
          </a:r>
          <a:endParaRPr lang="en-US"/>
        </a:p>
      </dgm:t>
    </dgm:pt>
    <dgm:pt modelId="{D188F444-46BD-4074-9844-8FD82BDAF073}" type="parTrans" cxnId="{2397E1DD-DA12-49A9-A861-62DA8858C000}">
      <dgm:prSet/>
      <dgm:spPr/>
      <dgm:t>
        <a:bodyPr/>
        <a:lstStyle/>
        <a:p>
          <a:endParaRPr lang="en-US"/>
        </a:p>
      </dgm:t>
    </dgm:pt>
    <dgm:pt modelId="{1DB9D0EB-C79D-4690-9EF4-694C92F8AE0A}" type="sibTrans" cxnId="{2397E1DD-DA12-49A9-A861-62DA8858C000}">
      <dgm:prSet/>
      <dgm:spPr/>
      <dgm:t>
        <a:bodyPr/>
        <a:lstStyle/>
        <a:p>
          <a:endParaRPr lang="en-US"/>
        </a:p>
      </dgm:t>
    </dgm:pt>
    <dgm:pt modelId="{BB617475-587F-4820-8647-93AB8AFD89EB}">
      <dgm:prSet/>
      <dgm:spPr/>
      <dgm:t>
        <a:bodyPr/>
        <a:lstStyle/>
        <a:p>
          <a:pPr>
            <a:defRPr cap="all"/>
          </a:pPr>
          <a:r>
            <a:rPr lang="en-AU" baseline="0"/>
            <a:t>Raised Voice</a:t>
          </a:r>
          <a:endParaRPr lang="en-US"/>
        </a:p>
      </dgm:t>
    </dgm:pt>
    <dgm:pt modelId="{9FA74D63-0309-4A9B-8F06-DB7D2160705B}" type="parTrans" cxnId="{D737FDBC-A352-43CF-A252-E9F794102830}">
      <dgm:prSet/>
      <dgm:spPr/>
      <dgm:t>
        <a:bodyPr/>
        <a:lstStyle/>
        <a:p>
          <a:endParaRPr lang="en-US"/>
        </a:p>
      </dgm:t>
    </dgm:pt>
    <dgm:pt modelId="{13DBE6D1-799D-45AF-8142-BBC0B4E7D321}" type="sibTrans" cxnId="{D737FDBC-A352-43CF-A252-E9F794102830}">
      <dgm:prSet/>
      <dgm:spPr/>
      <dgm:t>
        <a:bodyPr/>
        <a:lstStyle/>
        <a:p>
          <a:endParaRPr lang="en-US"/>
        </a:p>
      </dgm:t>
    </dgm:pt>
    <dgm:pt modelId="{EBE8D350-BFAE-448F-929C-DABA195A015D}">
      <dgm:prSet/>
      <dgm:spPr/>
      <dgm:t>
        <a:bodyPr/>
        <a:lstStyle/>
        <a:p>
          <a:pPr>
            <a:defRPr cap="all"/>
          </a:pPr>
          <a:r>
            <a:rPr lang="en-AU" baseline="0"/>
            <a:t>Increased heart rate </a:t>
          </a:r>
          <a:endParaRPr lang="en-US"/>
        </a:p>
      </dgm:t>
    </dgm:pt>
    <dgm:pt modelId="{2E3AAF26-46DA-408C-AD62-BFFDC1AD0B11}" type="parTrans" cxnId="{3AEFDF8C-294C-4466-9CF6-5D7EA97F349E}">
      <dgm:prSet/>
      <dgm:spPr/>
      <dgm:t>
        <a:bodyPr/>
        <a:lstStyle/>
        <a:p>
          <a:endParaRPr lang="en-US"/>
        </a:p>
      </dgm:t>
    </dgm:pt>
    <dgm:pt modelId="{19F124EB-38BD-4012-A3A8-26D4B5A79DC4}" type="sibTrans" cxnId="{3AEFDF8C-294C-4466-9CF6-5D7EA97F349E}">
      <dgm:prSet/>
      <dgm:spPr/>
      <dgm:t>
        <a:bodyPr/>
        <a:lstStyle/>
        <a:p>
          <a:endParaRPr lang="en-US"/>
        </a:p>
      </dgm:t>
    </dgm:pt>
    <dgm:pt modelId="{6D183044-6B4B-4F3C-9AF1-1FAFEF22224C}">
      <dgm:prSet/>
      <dgm:spPr/>
      <dgm:t>
        <a:bodyPr/>
        <a:lstStyle/>
        <a:p>
          <a:pPr>
            <a:defRPr cap="all"/>
          </a:pPr>
          <a:r>
            <a:rPr lang="en-AU" baseline="0"/>
            <a:t>Quick to judge or “snap”</a:t>
          </a:r>
          <a:endParaRPr lang="en-US"/>
        </a:p>
      </dgm:t>
    </dgm:pt>
    <dgm:pt modelId="{4A85DB1A-DC14-4524-83DC-9A77516ABD02}" type="parTrans" cxnId="{7E86D8F1-FEC5-4DFE-9E86-959B3175D8E2}">
      <dgm:prSet/>
      <dgm:spPr/>
      <dgm:t>
        <a:bodyPr/>
        <a:lstStyle/>
        <a:p>
          <a:endParaRPr lang="en-US"/>
        </a:p>
      </dgm:t>
    </dgm:pt>
    <dgm:pt modelId="{E8FE06FD-00A2-4823-ACE4-4CFBDB3E98EE}" type="sibTrans" cxnId="{7E86D8F1-FEC5-4DFE-9E86-959B3175D8E2}">
      <dgm:prSet/>
      <dgm:spPr/>
      <dgm:t>
        <a:bodyPr/>
        <a:lstStyle/>
        <a:p>
          <a:endParaRPr lang="en-US"/>
        </a:p>
      </dgm:t>
    </dgm:pt>
    <dgm:pt modelId="{E65FE538-B262-49D4-A07D-0F4AF253E2E3}">
      <dgm:prSet/>
      <dgm:spPr/>
      <dgm:t>
        <a:bodyPr/>
        <a:lstStyle/>
        <a:p>
          <a:pPr>
            <a:defRPr cap="all"/>
          </a:pPr>
          <a:r>
            <a:rPr lang="en-AU" baseline="0"/>
            <a:t>Teeth clenching </a:t>
          </a:r>
          <a:endParaRPr lang="en-US"/>
        </a:p>
      </dgm:t>
    </dgm:pt>
    <dgm:pt modelId="{D012447D-F4A0-40E9-B7A8-E9FCF61C8FAA}" type="parTrans" cxnId="{6FF301EE-2268-4ADF-9B5B-1E29A005B343}">
      <dgm:prSet/>
      <dgm:spPr/>
      <dgm:t>
        <a:bodyPr/>
        <a:lstStyle/>
        <a:p>
          <a:endParaRPr lang="en-US"/>
        </a:p>
      </dgm:t>
    </dgm:pt>
    <dgm:pt modelId="{3CADE5EE-F078-4FA7-AE9D-8F88C3CF74D4}" type="sibTrans" cxnId="{6FF301EE-2268-4ADF-9B5B-1E29A005B343}">
      <dgm:prSet/>
      <dgm:spPr/>
      <dgm:t>
        <a:bodyPr/>
        <a:lstStyle/>
        <a:p>
          <a:endParaRPr lang="en-US"/>
        </a:p>
      </dgm:t>
    </dgm:pt>
    <dgm:pt modelId="{36E8648F-FA62-4B40-A91C-6AE18747EDDB}">
      <dgm:prSet/>
      <dgm:spPr/>
      <dgm:t>
        <a:bodyPr/>
        <a:lstStyle/>
        <a:p>
          <a:pPr>
            <a:defRPr cap="all"/>
          </a:pPr>
          <a:r>
            <a:rPr lang="en-AU" baseline="0"/>
            <a:t>Tightness in chest </a:t>
          </a:r>
          <a:endParaRPr lang="en-US"/>
        </a:p>
      </dgm:t>
    </dgm:pt>
    <dgm:pt modelId="{D5F25C75-CBE4-408C-BA04-FBAAADD2382F}" type="parTrans" cxnId="{EBFF5F35-B82E-4F10-B98A-332AA753A35D}">
      <dgm:prSet/>
      <dgm:spPr/>
      <dgm:t>
        <a:bodyPr/>
        <a:lstStyle/>
        <a:p>
          <a:endParaRPr lang="en-US"/>
        </a:p>
      </dgm:t>
    </dgm:pt>
    <dgm:pt modelId="{595C5915-6682-435C-94C9-1A2209FB3532}" type="sibTrans" cxnId="{EBFF5F35-B82E-4F10-B98A-332AA753A35D}">
      <dgm:prSet/>
      <dgm:spPr/>
      <dgm:t>
        <a:bodyPr/>
        <a:lstStyle/>
        <a:p>
          <a:endParaRPr lang="en-US"/>
        </a:p>
      </dgm:t>
    </dgm:pt>
    <dgm:pt modelId="{85FF0926-E78F-449F-8CC7-AA526018D66D}">
      <dgm:prSet/>
      <dgm:spPr/>
      <dgm:t>
        <a:bodyPr/>
        <a:lstStyle/>
        <a:p>
          <a:pPr>
            <a:defRPr cap="all"/>
          </a:pPr>
          <a:r>
            <a:rPr lang="en-AU" baseline="0"/>
            <a:t>Increased anxiety </a:t>
          </a:r>
          <a:endParaRPr lang="en-US"/>
        </a:p>
      </dgm:t>
    </dgm:pt>
    <dgm:pt modelId="{3002BE2A-D631-4EF1-8B69-C5AB7874F0C6}" type="parTrans" cxnId="{5128D669-833C-4D54-9CA8-4CF2D84BE240}">
      <dgm:prSet/>
      <dgm:spPr/>
      <dgm:t>
        <a:bodyPr/>
        <a:lstStyle/>
        <a:p>
          <a:endParaRPr lang="en-US"/>
        </a:p>
      </dgm:t>
    </dgm:pt>
    <dgm:pt modelId="{88FA423F-E281-457A-95B0-4245338ABC7A}" type="sibTrans" cxnId="{5128D669-833C-4D54-9CA8-4CF2D84BE240}">
      <dgm:prSet/>
      <dgm:spPr/>
      <dgm:t>
        <a:bodyPr/>
        <a:lstStyle/>
        <a:p>
          <a:endParaRPr lang="en-US"/>
        </a:p>
      </dgm:t>
    </dgm:pt>
    <dgm:pt modelId="{2FA5F3B6-DBD6-420B-AB1C-5CF377453A30}" type="pres">
      <dgm:prSet presAssocID="{50B04A4A-67ED-4271-B32F-51BD97E56F4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1E31D864-A214-4742-BA89-62CF20AC55E2}" type="pres">
      <dgm:prSet presAssocID="{F66C13A5-414D-4434-A138-57C5EF8CAE9F}" presName="compNode" presStyleCnt="0"/>
      <dgm:spPr/>
    </dgm:pt>
    <dgm:pt modelId="{804149E7-2F4A-4FF4-BAFA-A7B6CE793E34}" type="pres">
      <dgm:prSet presAssocID="{F66C13A5-414D-4434-A138-57C5EF8CAE9F}" presName="iconBgRect" presStyleLbl="bgShp" presStyleIdx="0" presStyleCnt="7"/>
      <dgm:spPr/>
    </dgm:pt>
    <dgm:pt modelId="{6BB7974D-37C7-48F2-AB71-25E6FD627FAD}" type="pres">
      <dgm:prSet presAssocID="{F66C13A5-414D-4434-A138-57C5EF8CAE9F}" presName="iconRect" presStyleLbl="nod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AU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2F0F409-4A0B-40C3-AD95-0B7BA19B3DC0}" type="pres">
      <dgm:prSet presAssocID="{F66C13A5-414D-4434-A138-57C5EF8CAE9F}" presName="spaceRect" presStyleCnt="0"/>
      <dgm:spPr/>
    </dgm:pt>
    <dgm:pt modelId="{C0B9653B-6ED8-4924-B24A-1450E33B612E}" type="pres">
      <dgm:prSet presAssocID="{F66C13A5-414D-4434-A138-57C5EF8CAE9F}" presName="textRect" presStyleLbl="revTx" presStyleIdx="0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AU"/>
        </a:p>
      </dgm:t>
    </dgm:pt>
    <dgm:pt modelId="{9869AF64-D209-46EC-B4D2-981A4AADB775}" type="pres">
      <dgm:prSet presAssocID="{1DB9D0EB-C79D-4690-9EF4-694C92F8AE0A}" presName="sibTrans" presStyleCnt="0"/>
      <dgm:spPr/>
    </dgm:pt>
    <dgm:pt modelId="{1E51B1E9-C149-4151-BBC8-F755D6218022}" type="pres">
      <dgm:prSet presAssocID="{BB617475-587F-4820-8647-93AB8AFD89EB}" presName="compNode" presStyleCnt="0"/>
      <dgm:spPr/>
    </dgm:pt>
    <dgm:pt modelId="{53BB8D12-1B26-4729-9E7F-8CC08DEA54D5}" type="pres">
      <dgm:prSet presAssocID="{BB617475-587F-4820-8647-93AB8AFD89EB}" presName="iconBgRect" presStyleLbl="bgShp" presStyleIdx="1" presStyleCnt="7"/>
      <dgm:spPr/>
    </dgm:pt>
    <dgm:pt modelId="{9EA8E115-C454-473C-8DA8-C0EE672D98F3}" type="pres">
      <dgm:prSet presAssocID="{BB617475-587F-4820-8647-93AB8AFD89EB}" presName="iconRect" presStyleLbl="node1" presStyleIdx="1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AU"/>
        </a:p>
      </dgm:t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9D1B5AD3-BADB-4A95-AE80-9D3448AFCAAD}" type="pres">
      <dgm:prSet presAssocID="{BB617475-587F-4820-8647-93AB8AFD89EB}" presName="spaceRect" presStyleCnt="0"/>
      <dgm:spPr/>
    </dgm:pt>
    <dgm:pt modelId="{26782D78-09A1-4CBA-8479-F34213A159ED}" type="pres">
      <dgm:prSet presAssocID="{BB617475-587F-4820-8647-93AB8AFD89EB}" presName="textRect" presStyleLbl="revTx" presStyleIdx="1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AU"/>
        </a:p>
      </dgm:t>
    </dgm:pt>
    <dgm:pt modelId="{99463DCF-FC10-428E-AA4B-B7EC13CAACDE}" type="pres">
      <dgm:prSet presAssocID="{13DBE6D1-799D-45AF-8142-BBC0B4E7D321}" presName="sibTrans" presStyleCnt="0"/>
      <dgm:spPr/>
    </dgm:pt>
    <dgm:pt modelId="{61D2332F-BF3C-41B4-9268-99589F7AD2D6}" type="pres">
      <dgm:prSet presAssocID="{EBE8D350-BFAE-448F-929C-DABA195A015D}" presName="compNode" presStyleCnt="0"/>
      <dgm:spPr/>
    </dgm:pt>
    <dgm:pt modelId="{E9110AFE-DBA1-45BA-AC06-FFEE05E5FE55}" type="pres">
      <dgm:prSet presAssocID="{EBE8D350-BFAE-448F-929C-DABA195A015D}" presName="iconBgRect" presStyleLbl="bgShp" presStyleIdx="2" presStyleCnt="7"/>
      <dgm:spPr/>
    </dgm:pt>
    <dgm:pt modelId="{B2202864-CB64-46CF-8B1E-7847197F827C}" type="pres">
      <dgm:prSet presAssocID="{EBE8D350-BFAE-448F-929C-DABA195A015D}" presName="iconRect" presStyleLbl="node1" presStyleIdx="2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AU"/>
        </a:p>
      </dgm:t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B556FC5E-D958-4224-812E-67F126DA0E1B}" type="pres">
      <dgm:prSet presAssocID="{EBE8D350-BFAE-448F-929C-DABA195A015D}" presName="spaceRect" presStyleCnt="0"/>
      <dgm:spPr/>
    </dgm:pt>
    <dgm:pt modelId="{D9960A51-D88A-4A05-84E4-57180B0D78EE}" type="pres">
      <dgm:prSet presAssocID="{EBE8D350-BFAE-448F-929C-DABA195A015D}" presName="textRect" presStyleLbl="revTx" presStyleIdx="2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AU"/>
        </a:p>
      </dgm:t>
    </dgm:pt>
    <dgm:pt modelId="{AD4EAE56-773C-4B05-A630-717B8926AB4D}" type="pres">
      <dgm:prSet presAssocID="{19F124EB-38BD-4012-A3A8-26D4B5A79DC4}" presName="sibTrans" presStyleCnt="0"/>
      <dgm:spPr/>
    </dgm:pt>
    <dgm:pt modelId="{AF6F030B-AF15-4A91-BF02-497463B7D315}" type="pres">
      <dgm:prSet presAssocID="{6D183044-6B4B-4F3C-9AF1-1FAFEF22224C}" presName="compNode" presStyleCnt="0"/>
      <dgm:spPr/>
    </dgm:pt>
    <dgm:pt modelId="{1431C757-AD53-47A9-85FD-F6B3B65A94D4}" type="pres">
      <dgm:prSet presAssocID="{6D183044-6B4B-4F3C-9AF1-1FAFEF22224C}" presName="iconBgRect" presStyleLbl="bgShp" presStyleIdx="3" presStyleCnt="7"/>
      <dgm:spPr/>
    </dgm:pt>
    <dgm:pt modelId="{667DB7E2-F62E-465D-A934-935EA432E456}" type="pres">
      <dgm:prSet presAssocID="{6D183044-6B4B-4F3C-9AF1-1FAFEF22224C}" presName="iconRect" presStyleLbl="node1" presStyleIdx="3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AU"/>
        </a:p>
      </dgm:t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76498543-3A60-4F6C-9717-F45B1D41997A}" type="pres">
      <dgm:prSet presAssocID="{6D183044-6B4B-4F3C-9AF1-1FAFEF22224C}" presName="spaceRect" presStyleCnt="0"/>
      <dgm:spPr/>
    </dgm:pt>
    <dgm:pt modelId="{206B54D0-9A6F-4856-A5C5-FCC2F3ADAD8F}" type="pres">
      <dgm:prSet presAssocID="{6D183044-6B4B-4F3C-9AF1-1FAFEF22224C}" presName="textRect" presStyleLbl="revTx" presStyleIdx="3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AU"/>
        </a:p>
      </dgm:t>
    </dgm:pt>
    <dgm:pt modelId="{594EB0F5-30E1-488C-BB01-94880E9BACD2}" type="pres">
      <dgm:prSet presAssocID="{E8FE06FD-00A2-4823-ACE4-4CFBDB3E98EE}" presName="sibTrans" presStyleCnt="0"/>
      <dgm:spPr/>
    </dgm:pt>
    <dgm:pt modelId="{633BA831-9552-48B3-A785-3721F2EDF1A1}" type="pres">
      <dgm:prSet presAssocID="{E65FE538-B262-49D4-A07D-0F4AF253E2E3}" presName="compNode" presStyleCnt="0"/>
      <dgm:spPr/>
    </dgm:pt>
    <dgm:pt modelId="{CF31F168-0C6E-4456-AE4D-8A4DA9CE75D7}" type="pres">
      <dgm:prSet presAssocID="{E65FE538-B262-49D4-A07D-0F4AF253E2E3}" presName="iconBgRect" presStyleLbl="bgShp" presStyleIdx="4" presStyleCnt="7"/>
      <dgm:spPr/>
    </dgm:pt>
    <dgm:pt modelId="{952D204E-36B6-42FA-B722-BA9BBEC1C640}" type="pres">
      <dgm:prSet presAssocID="{E65FE538-B262-49D4-A07D-0F4AF253E2E3}" presName="iconRect" presStyleLbl="node1" presStyleIdx="4" presStyleCnt="7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AU"/>
        </a:p>
      </dgm:t>
      <dgm:extLst>
        <a:ext uri="{E40237B7-FDA0-4F09-8148-C483321AD2D9}">
          <dgm14:cNvPr xmlns:dgm14="http://schemas.microsoft.com/office/drawing/2010/diagram" id="0" name="" descr="Tooth"/>
        </a:ext>
      </dgm:extLst>
    </dgm:pt>
    <dgm:pt modelId="{F268A52F-9E79-401C-8146-C42C126DEF13}" type="pres">
      <dgm:prSet presAssocID="{E65FE538-B262-49D4-A07D-0F4AF253E2E3}" presName="spaceRect" presStyleCnt="0"/>
      <dgm:spPr/>
    </dgm:pt>
    <dgm:pt modelId="{FAC718B4-1230-4FCA-AC61-A87E4E3D967A}" type="pres">
      <dgm:prSet presAssocID="{E65FE538-B262-49D4-A07D-0F4AF253E2E3}" presName="textRect" presStyleLbl="revTx" presStyleIdx="4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AU"/>
        </a:p>
      </dgm:t>
    </dgm:pt>
    <dgm:pt modelId="{B9BB3D9C-46F6-40C7-823A-9AA6A1EF693E}" type="pres">
      <dgm:prSet presAssocID="{3CADE5EE-F078-4FA7-AE9D-8F88C3CF74D4}" presName="sibTrans" presStyleCnt="0"/>
      <dgm:spPr/>
    </dgm:pt>
    <dgm:pt modelId="{CC02263A-9C6A-4D7A-846A-4B00D2837E41}" type="pres">
      <dgm:prSet presAssocID="{36E8648F-FA62-4B40-A91C-6AE18747EDDB}" presName="compNode" presStyleCnt="0"/>
      <dgm:spPr/>
    </dgm:pt>
    <dgm:pt modelId="{F03006E8-7B0F-4F74-B328-2D44CA0AFA0B}" type="pres">
      <dgm:prSet presAssocID="{36E8648F-FA62-4B40-A91C-6AE18747EDDB}" presName="iconBgRect" presStyleLbl="bgShp" presStyleIdx="5" presStyleCnt="7"/>
      <dgm:spPr/>
    </dgm:pt>
    <dgm:pt modelId="{CC2DD59D-79D2-44A6-838E-79F01C111E23}" type="pres">
      <dgm:prSet presAssocID="{36E8648F-FA62-4B40-A91C-6AE18747EDDB}" presName="iconRect" presStyleLbl="node1" presStyleIdx="5" presStyleCnt="7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AU"/>
        </a:p>
      </dgm:t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8990F351-127D-4B18-B5A7-6520D3BDC27A}" type="pres">
      <dgm:prSet presAssocID="{36E8648F-FA62-4B40-A91C-6AE18747EDDB}" presName="spaceRect" presStyleCnt="0"/>
      <dgm:spPr/>
    </dgm:pt>
    <dgm:pt modelId="{638C9F00-9000-4256-9FBD-9E348104254C}" type="pres">
      <dgm:prSet presAssocID="{36E8648F-FA62-4B40-A91C-6AE18747EDDB}" presName="textRect" presStyleLbl="revTx" presStyleIdx="5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AU"/>
        </a:p>
      </dgm:t>
    </dgm:pt>
    <dgm:pt modelId="{39675761-49FA-4CD1-835B-51B48B03AF5D}" type="pres">
      <dgm:prSet presAssocID="{595C5915-6682-435C-94C9-1A2209FB3532}" presName="sibTrans" presStyleCnt="0"/>
      <dgm:spPr/>
    </dgm:pt>
    <dgm:pt modelId="{1D8AFECF-7430-4D25-B10F-CDA153D2DE38}" type="pres">
      <dgm:prSet presAssocID="{85FF0926-E78F-449F-8CC7-AA526018D66D}" presName="compNode" presStyleCnt="0"/>
      <dgm:spPr/>
    </dgm:pt>
    <dgm:pt modelId="{9CC8D61C-57A3-4C45-9F96-09BE2F99AFC6}" type="pres">
      <dgm:prSet presAssocID="{85FF0926-E78F-449F-8CC7-AA526018D66D}" presName="iconBgRect" presStyleLbl="bgShp" presStyleIdx="6" presStyleCnt="7"/>
      <dgm:spPr/>
    </dgm:pt>
    <dgm:pt modelId="{C66D7CDC-E743-4EF1-B841-4605D15ECF04}" type="pres">
      <dgm:prSet presAssocID="{85FF0926-E78F-449F-8CC7-AA526018D66D}" presName="iconRect" presStyleLbl="node1" presStyleIdx="6" presStyleCnt="7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AU"/>
        </a:p>
      </dgm:t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1A68B5B1-269F-41F6-B96E-9C4913C92F92}" type="pres">
      <dgm:prSet presAssocID="{85FF0926-E78F-449F-8CC7-AA526018D66D}" presName="spaceRect" presStyleCnt="0"/>
      <dgm:spPr/>
    </dgm:pt>
    <dgm:pt modelId="{475879C1-E4BC-431E-B153-679C4326C6A1}" type="pres">
      <dgm:prSet presAssocID="{85FF0926-E78F-449F-8CC7-AA526018D66D}" presName="textRect" presStyleLbl="revTx" presStyleIdx="6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BFF5F35-B82E-4F10-B98A-332AA753A35D}" srcId="{50B04A4A-67ED-4271-B32F-51BD97E56F45}" destId="{36E8648F-FA62-4B40-A91C-6AE18747EDDB}" srcOrd="5" destOrd="0" parTransId="{D5F25C75-CBE4-408C-BA04-FBAAADD2382F}" sibTransId="{595C5915-6682-435C-94C9-1A2209FB3532}"/>
    <dgm:cxn modelId="{AD409305-B8F8-4E9D-80AC-83515B1B3D03}" type="presOf" srcId="{E65FE538-B262-49D4-A07D-0F4AF253E2E3}" destId="{FAC718B4-1230-4FCA-AC61-A87E4E3D967A}" srcOrd="0" destOrd="0" presId="urn:microsoft.com/office/officeart/2018/5/layout/IconCircleLabelList"/>
    <dgm:cxn modelId="{2A6BF9BD-B406-424E-9E8E-2A282588A0ED}" type="presOf" srcId="{BB617475-587F-4820-8647-93AB8AFD89EB}" destId="{26782D78-09A1-4CBA-8479-F34213A159ED}" srcOrd="0" destOrd="0" presId="urn:microsoft.com/office/officeart/2018/5/layout/IconCircleLabelList"/>
    <dgm:cxn modelId="{2397E1DD-DA12-49A9-A861-62DA8858C000}" srcId="{50B04A4A-67ED-4271-B32F-51BD97E56F45}" destId="{F66C13A5-414D-4434-A138-57C5EF8CAE9F}" srcOrd="0" destOrd="0" parTransId="{D188F444-46BD-4074-9844-8FD82BDAF073}" sibTransId="{1DB9D0EB-C79D-4690-9EF4-694C92F8AE0A}"/>
    <dgm:cxn modelId="{3AEFDF8C-294C-4466-9CF6-5D7EA97F349E}" srcId="{50B04A4A-67ED-4271-B32F-51BD97E56F45}" destId="{EBE8D350-BFAE-448F-929C-DABA195A015D}" srcOrd="2" destOrd="0" parTransId="{2E3AAF26-46DA-408C-AD62-BFFDC1AD0B11}" sibTransId="{19F124EB-38BD-4012-A3A8-26D4B5A79DC4}"/>
    <dgm:cxn modelId="{DD4F7728-02F4-4C82-98AA-54477F1E3DCC}" type="presOf" srcId="{50B04A4A-67ED-4271-B32F-51BD97E56F45}" destId="{2FA5F3B6-DBD6-420B-AB1C-5CF377453A30}" srcOrd="0" destOrd="0" presId="urn:microsoft.com/office/officeart/2018/5/layout/IconCircleLabelList"/>
    <dgm:cxn modelId="{DF9BFDBF-1150-45FA-BAD7-141711EBB620}" type="presOf" srcId="{85FF0926-E78F-449F-8CC7-AA526018D66D}" destId="{475879C1-E4BC-431E-B153-679C4326C6A1}" srcOrd="0" destOrd="0" presId="urn:microsoft.com/office/officeart/2018/5/layout/IconCircleLabelList"/>
    <dgm:cxn modelId="{7E86D8F1-FEC5-4DFE-9E86-959B3175D8E2}" srcId="{50B04A4A-67ED-4271-B32F-51BD97E56F45}" destId="{6D183044-6B4B-4F3C-9AF1-1FAFEF22224C}" srcOrd="3" destOrd="0" parTransId="{4A85DB1A-DC14-4524-83DC-9A77516ABD02}" sibTransId="{E8FE06FD-00A2-4823-ACE4-4CFBDB3E98EE}"/>
    <dgm:cxn modelId="{5C193408-C6F8-4628-BCDB-7A3EFE7F1A61}" type="presOf" srcId="{F66C13A5-414D-4434-A138-57C5EF8CAE9F}" destId="{C0B9653B-6ED8-4924-B24A-1450E33B612E}" srcOrd="0" destOrd="0" presId="urn:microsoft.com/office/officeart/2018/5/layout/IconCircleLabelList"/>
    <dgm:cxn modelId="{D737FDBC-A352-43CF-A252-E9F794102830}" srcId="{50B04A4A-67ED-4271-B32F-51BD97E56F45}" destId="{BB617475-587F-4820-8647-93AB8AFD89EB}" srcOrd="1" destOrd="0" parTransId="{9FA74D63-0309-4A9B-8F06-DB7D2160705B}" sibTransId="{13DBE6D1-799D-45AF-8142-BBC0B4E7D321}"/>
    <dgm:cxn modelId="{844105A0-F835-4246-8202-B5EAB38C1763}" type="presOf" srcId="{36E8648F-FA62-4B40-A91C-6AE18747EDDB}" destId="{638C9F00-9000-4256-9FBD-9E348104254C}" srcOrd="0" destOrd="0" presId="urn:microsoft.com/office/officeart/2018/5/layout/IconCircleLabelList"/>
    <dgm:cxn modelId="{6FF301EE-2268-4ADF-9B5B-1E29A005B343}" srcId="{50B04A4A-67ED-4271-B32F-51BD97E56F45}" destId="{E65FE538-B262-49D4-A07D-0F4AF253E2E3}" srcOrd="4" destOrd="0" parTransId="{D012447D-F4A0-40E9-B7A8-E9FCF61C8FAA}" sibTransId="{3CADE5EE-F078-4FA7-AE9D-8F88C3CF74D4}"/>
    <dgm:cxn modelId="{9ADB8E85-B8A0-4EC9-BB4B-1D75C5703C90}" type="presOf" srcId="{6D183044-6B4B-4F3C-9AF1-1FAFEF22224C}" destId="{206B54D0-9A6F-4856-A5C5-FCC2F3ADAD8F}" srcOrd="0" destOrd="0" presId="urn:microsoft.com/office/officeart/2018/5/layout/IconCircleLabelList"/>
    <dgm:cxn modelId="{5128D669-833C-4D54-9CA8-4CF2D84BE240}" srcId="{50B04A4A-67ED-4271-B32F-51BD97E56F45}" destId="{85FF0926-E78F-449F-8CC7-AA526018D66D}" srcOrd="6" destOrd="0" parTransId="{3002BE2A-D631-4EF1-8B69-C5AB7874F0C6}" sibTransId="{88FA423F-E281-457A-95B0-4245338ABC7A}"/>
    <dgm:cxn modelId="{6F74CAD8-3BC9-4708-95A6-F4C06B3128AE}" type="presOf" srcId="{EBE8D350-BFAE-448F-929C-DABA195A015D}" destId="{D9960A51-D88A-4A05-84E4-57180B0D78EE}" srcOrd="0" destOrd="0" presId="urn:microsoft.com/office/officeart/2018/5/layout/IconCircleLabelList"/>
    <dgm:cxn modelId="{613C3D81-A633-41FE-BDEE-DA16D6A58683}" type="presParOf" srcId="{2FA5F3B6-DBD6-420B-AB1C-5CF377453A30}" destId="{1E31D864-A214-4742-BA89-62CF20AC55E2}" srcOrd="0" destOrd="0" presId="urn:microsoft.com/office/officeart/2018/5/layout/IconCircleLabelList"/>
    <dgm:cxn modelId="{87CF3B0D-48D1-44B2-A929-3395EE57C09C}" type="presParOf" srcId="{1E31D864-A214-4742-BA89-62CF20AC55E2}" destId="{804149E7-2F4A-4FF4-BAFA-A7B6CE793E34}" srcOrd="0" destOrd="0" presId="urn:microsoft.com/office/officeart/2018/5/layout/IconCircleLabelList"/>
    <dgm:cxn modelId="{BE27A11F-E1C2-496F-AF38-C3BDA40AC3D3}" type="presParOf" srcId="{1E31D864-A214-4742-BA89-62CF20AC55E2}" destId="{6BB7974D-37C7-48F2-AB71-25E6FD627FAD}" srcOrd="1" destOrd="0" presId="urn:microsoft.com/office/officeart/2018/5/layout/IconCircleLabelList"/>
    <dgm:cxn modelId="{8CD99EA4-0F51-4FB7-8018-ACCC97088A5B}" type="presParOf" srcId="{1E31D864-A214-4742-BA89-62CF20AC55E2}" destId="{A2F0F409-4A0B-40C3-AD95-0B7BA19B3DC0}" srcOrd="2" destOrd="0" presId="urn:microsoft.com/office/officeart/2018/5/layout/IconCircleLabelList"/>
    <dgm:cxn modelId="{8C25ABCF-DCB7-4144-AF94-DED8AB77A54D}" type="presParOf" srcId="{1E31D864-A214-4742-BA89-62CF20AC55E2}" destId="{C0B9653B-6ED8-4924-B24A-1450E33B612E}" srcOrd="3" destOrd="0" presId="urn:microsoft.com/office/officeart/2018/5/layout/IconCircleLabelList"/>
    <dgm:cxn modelId="{6C22D11A-9F17-4678-B4FF-1105E7F42944}" type="presParOf" srcId="{2FA5F3B6-DBD6-420B-AB1C-5CF377453A30}" destId="{9869AF64-D209-46EC-B4D2-981A4AADB775}" srcOrd="1" destOrd="0" presId="urn:microsoft.com/office/officeart/2018/5/layout/IconCircleLabelList"/>
    <dgm:cxn modelId="{B31964A9-90FA-47A3-A956-02E9B9ED64D9}" type="presParOf" srcId="{2FA5F3B6-DBD6-420B-AB1C-5CF377453A30}" destId="{1E51B1E9-C149-4151-BBC8-F755D6218022}" srcOrd="2" destOrd="0" presId="urn:microsoft.com/office/officeart/2018/5/layout/IconCircleLabelList"/>
    <dgm:cxn modelId="{3BDB102A-EB39-4D28-B602-F50AC39FDA0C}" type="presParOf" srcId="{1E51B1E9-C149-4151-BBC8-F755D6218022}" destId="{53BB8D12-1B26-4729-9E7F-8CC08DEA54D5}" srcOrd="0" destOrd="0" presId="urn:microsoft.com/office/officeart/2018/5/layout/IconCircleLabelList"/>
    <dgm:cxn modelId="{9C4C6A1E-7A22-4CA1-8B6B-6C9DB0D742D2}" type="presParOf" srcId="{1E51B1E9-C149-4151-BBC8-F755D6218022}" destId="{9EA8E115-C454-473C-8DA8-C0EE672D98F3}" srcOrd="1" destOrd="0" presId="urn:microsoft.com/office/officeart/2018/5/layout/IconCircleLabelList"/>
    <dgm:cxn modelId="{5ABE9113-01E8-4D71-AEB8-34658D382CB3}" type="presParOf" srcId="{1E51B1E9-C149-4151-BBC8-F755D6218022}" destId="{9D1B5AD3-BADB-4A95-AE80-9D3448AFCAAD}" srcOrd="2" destOrd="0" presId="urn:microsoft.com/office/officeart/2018/5/layout/IconCircleLabelList"/>
    <dgm:cxn modelId="{FCEFA91E-8E33-4BD0-BA5C-2CAAD7B9233C}" type="presParOf" srcId="{1E51B1E9-C149-4151-BBC8-F755D6218022}" destId="{26782D78-09A1-4CBA-8479-F34213A159ED}" srcOrd="3" destOrd="0" presId="urn:microsoft.com/office/officeart/2018/5/layout/IconCircleLabelList"/>
    <dgm:cxn modelId="{623FBFB3-CBF8-43E1-8EEF-30C8558E13B3}" type="presParOf" srcId="{2FA5F3B6-DBD6-420B-AB1C-5CF377453A30}" destId="{99463DCF-FC10-428E-AA4B-B7EC13CAACDE}" srcOrd="3" destOrd="0" presId="urn:microsoft.com/office/officeart/2018/5/layout/IconCircleLabelList"/>
    <dgm:cxn modelId="{48AA517E-A0E8-4AA4-901B-8B093C23F6F4}" type="presParOf" srcId="{2FA5F3B6-DBD6-420B-AB1C-5CF377453A30}" destId="{61D2332F-BF3C-41B4-9268-99589F7AD2D6}" srcOrd="4" destOrd="0" presId="urn:microsoft.com/office/officeart/2018/5/layout/IconCircleLabelList"/>
    <dgm:cxn modelId="{AE042E06-4060-4EC2-AD11-AFDFBE4020A7}" type="presParOf" srcId="{61D2332F-BF3C-41B4-9268-99589F7AD2D6}" destId="{E9110AFE-DBA1-45BA-AC06-FFEE05E5FE55}" srcOrd="0" destOrd="0" presId="urn:microsoft.com/office/officeart/2018/5/layout/IconCircleLabelList"/>
    <dgm:cxn modelId="{3CA4AB78-873A-47A1-94FB-00390318720A}" type="presParOf" srcId="{61D2332F-BF3C-41B4-9268-99589F7AD2D6}" destId="{B2202864-CB64-46CF-8B1E-7847197F827C}" srcOrd="1" destOrd="0" presId="urn:microsoft.com/office/officeart/2018/5/layout/IconCircleLabelList"/>
    <dgm:cxn modelId="{6BF3AD39-3728-4B25-8AD4-A247CA7CF401}" type="presParOf" srcId="{61D2332F-BF3C-41B4-9268-99589F7AD2D6}" destId="{B556FC5E-D958-4224-812E-67F126DA0E1B}" srcOrd="2" destOrd="0" presId="urn:microsoft.com/office/officeart/2018/5/layout/IconCircleLabelList"/>
    <dgm:cxn modelId="{453767D6-2A77-4ECD-A152-46C2839877CD}" type="presParOf" srcId="{61D2332F-BF3C-41B4-9268-99589F7AD2D6}" destId="{D9960A51-D88A-4A05-84E4-57180B0D78EE}" srcOrd="3" destOrd="0" presId="urn:microsoft.com/office/officeart/2018/5/layout/IconCircleLabelList"/>
    <dgm:cxn modelId="{1BC5F244-97DC-4262-A547-171214DFFBCA}" type="presParOf" srcId="{2FA5F3B6-DBD6-420B-AB1C-5CF377453A30}" destId="{AD4EAE56-773C-4B05-A630-717B8926AB4D}" srcOrd="5" destOrd="0" presId="urn:microsoft.com/office/officeart/2018/5/layout/IconCircleLabelList"/>
    <dgm:cxn modelId="{0D64F36B-0785-40C6-B949-3885CF0C0B22}" type="presParOf" srcId="{2FA5F3B6-DBD6-420B-AB1C-5CF377453A30}" destId="{AF6F030B-AF15-4A91-BF02-497463B7D315}" srcOrd="6" destOrd="0" presId="urn:microsoft.com/office/officeart/2018/5/layout/IconCircleLabelList"/>
    <dgm:cxn modelId="{1D98B324-5B41-4BFE-B2DD-24A001D8CB0F}" type="presParOf" srcId="{AF6F030B-AF15-4A91-BF02-497463B7D315}" destId="{1431C757-AD53-47A9-85FD-F6B3B65A94D4}" srcOrd="0" destOrd="0" presId="urn:microsoft.com/office/officeart/2018/5/layout/IconCircleLabelList"/>
    <dgm:cxn modelId="{5F8FF380-3B4A-4904-8CD4-CC4AAB99666D}" type="presParOf" srcId="{AF6F030B-AF15-4A91-BF02-497463B7D315}" destId="{667DB7E2-F62E-465D-A934-935EA432E456}" srcOrd="1" destOrd="0" presId="urn:microsoft.com/office/officeart/2018/5/layout/IconCircleLabelList"/>
    <dgm:cxn modelId="{315C0826-F671-444C-83A0-00141EB61635}" type="presParOf" srcId="{AF6F030B-AF15-4A91-BF02-497463B7D315}" destId="{76498543-3A60-4F6C-9717-F45B1D41997A}" srcOrd="2" destOrd="0" presId="urn:microsoft.com/office/officeart/2018/5/layout/IconCircleLabelList"/>
    <dgm:cxn modelId="{E1655119-4DB8-4F29-8575-0BD252746568}" type="presParOf" srcId="{AF6F030B-AF15-4A91-BF02-497463B7D315}" destId="{206B54D0-9A6F-4856-A5C5-FCC2F3ADAD8F}" srcOrd="3" destOrd="0" presId="urn:microsoft.com/office/officeart/2018/5/layout/IconCircleLabelList"/>
    <dgm:cxn modelId="{6140CFF6-D198-4CBC-B4B2-A6F3ADB3C0C6}" type="presParOf" srcId="{2FA5F3B6-DBD6-420B-AB1C-5CF377453A30}" destId="{594EB0F5-30E1-488C-BB01-94880E9BACD2}" srcOrd="7" destOrd="0" presId="urn:microsoft.com/office/officeart/2018/5/layout/IconCircleLabelList"/>
    <dgm:cxn modelId="{2FB40AF4-8ECE-45BA-A219-0C465F94484A}" type="presParOf" srcId="{2FA5F3B6-DBD6-420B-AB1C-5CF377453A30}" destId="{633BA831-9552-48B3-A785-3721F2EDF1A1}" srcOrd="8" destOrd="0" presId="urn:microsoft.com/office/officeart/2018/5/layout/IconCircleLabelList"/>
    <dgm:cxn modelId="{89FD64B9-668F-49BC-975D-FB7FC1109AB8}" type="presParOf" srcId="{633BA831-9552-48B3-A785-3721F2EDF1A1}" destId="{CF31F168-0C6E-4456-AE4D-8A4DA9CE75D7}" srcOrd="0" destOrd="0" presId="urn:microsoft.com/office/officeart/2018/5/layout/IconCircleLabelList"/>
    <dgm:cxn modelId="{2B364AAC-734D-45B0-A5A9-6A4F38C2C21C}" type="presParOf" srcId="{633BA831-9552-48B3-A785-3721F2EDF1A1}" destId="{952D204E-36B6-42FA-B722-BA9BBEC1C640}" srcOrd="1" destOrd="0" presId="urn:microsoft.com/office/officeart/2018/5/layout/IconCircleLabelList"/>
    <dgm:cxn modelId="{4F951A25-7DB7-45F0-8BCA-C4E36DA29CBF}" type="presParOf" srcId="{633BA831-9552-48B3-A785-3721F2EDF1A1}" destId="{F268A52F-9E79-401C-8146-C42C126DEF13}" srcOrd="2" destOrd="0" presId="urn:microsoft.com/office/officeart/2018/5/layout/IconCircleLabelList"/>
    <dgm:cxn modelId="{B94DCA49-A314-4DB8-B0DB-AF617AAEC6D1}" type="presParOf" srcId="{633BA831-9552-48B3-A785-3721F2EDF1A1}" destId="{FAC718B4-1230-4FCA-AC61-A87E4E3D967A}" srcOrd="3" destOrd="0" presId="urn:microsoft.com/office/officeart/2018/5/layout/IconCircleLabelList"/>
    <dgm:cxn modelId="{6504223F-94B4-473D-9A49-D89D12090B33}" type="presParOf" srcId="{2FA5F3B6-DBD6-420B-AB1C-5CF377453A30}" destId="{B9BB3D9C-46F6-40C7-823A-9AA6A1EF693E}" srcOrd="9" destOrd="0" presId="urn:microsoft.com/office/officeart/2018/5/layout/IconCircleLabelList"/>
    <dgm:cxn modelId="{F90EAE65-C3CF-48C7-91B3-6A520EC236AB}" type="presParOf" srcId="{2FA5F3B6-DBD6-420B-AB1C-5CF377453A30}" destId="{CC02263A-9C6A-4D7A-846A-4B00D2837E41}" srcOrd="10" destOrd="0" presId="urn:microsoft.com/office/officeart/2018/5/layout/IconCircleLabelList"/>
    <dgm:cxn modelId="{6FAE600C-77A8-4599-ABE4-1B1229FA53FC}" type="presParOf" srcId="{CC02263A-9C6A-4D7A-846A-4B00D2837E41}" destId="{F03006E8-7B0F-4F74-B328-2D44CA0AFA0B}" srcOrd="0" destOrd="0" presId="urn:microsoft.com/office/officeart/2018/5/layout/IconCircleLabelList"/>
    <dgm:cxn modelId="{C5BE316F-269C-4E32-BE45-C6C7AB96C55E}" type="presParOf" srcId="{CC02263A-9C6A-4D7A-846A-4B00D2837E41}" destId="{CC2DD59D-79D2-44A6-838E-79F01C111E23}" srcOrd="1" destOrd="0" presId="urn:microsoft.com/office/officeart/2018/5/layout/IconCircleLabelList"/>
    <dgm:cxn modelId="{95913A6E-69D6-4298-969A-4DDE24D46C42}" type="presParOf" srcId="{CC02263A-9C6A-4D7A-846A-4B00D2837E41}" destId="{8990F351-127D-4B18-B5A7-6520D3BDC27A}" srcOrd="2" destOrd="0" presId="urn:microsoft.com/office/officeart/2018/5/layout/IconCircleLabelList"/>
    <dgm:cxn modelId="{15EB37A7-A405-450E-9DAE-2314F2701477}" type="presParOf" srcId="{CC02263A-9C6A-4D7A-846A-4B00D2837E41}" destId="{638C9F00-9000-4256-9FBD-9E348104254C}" srcOrd="3" destOrd="0" presId="urn:microsoft.com/office/officeart/2018/5/layout/IconCircleLabelList"/>
    <dgm:cxn modelId="{79F3507B-5556-4A9A-ABA7-E53600DD85A6}" type="presParOf" srcId="{2FA5F3B6-DBD6-420B-AB1C-5CF377453A30}" destId="{39675761-49FA-4CD1-835B-51B48B03AF5D}" srcOrd="11" destOrd="0" presId="urn:microsoft.com/office/officeart/2018/5/layout/IconCircleLabelList"/>
    <dgm:cxn modelId="{A2DA8DAD-9EB6-452A-A00D-0B83172154D3}" type="presParOf" srcId="{2FA5F3B6-DBD6-420B-AB1C-5CF377453A30}" destId="{1D8AFECF-7430-4D25-B10F-CDA153D2DE38}" srcOrd="12" destOrd="0" presId="urn:microsoft.com/office/officeart/2018/5/layout/IconCircleLabelList"/>
    <dgm:cxn modelId="{866D1F6B-C3E3-482F-8A92-ECC6A854AD80}" type="presParOf" srcId="{1D8AFECF-7430-4D25-B10F-CDA153D2DE38}" destId="{9CC8D61C-57A3-4C45-9F96-09BE2F99AFC6}" srcOrd="0" destOrd="0" presId="urn:microsoft.com/office/officeart/2018/5/layout/IconCircleLabelList"/>
    <dgm:cxn modelId="{F6B17274-6FF0-411C-B299-F434434F6D7B}" type="presParOf" srcId="{1D8AFECF-7430-4D25-B10F-CDA153D2DE38}" destId="{C66D7CDC-E743-4EF1-B841-4605D15ECF04}" srcOrd="1" destOrd="0" presId="urn:microsoft.com/office/officeart/2018/5/layout/IconCircleLabelList"/>
    <dgm:cxn modelId="{ECC2DA7D-0D28-4E80-8A98-CC828C32FFDD}" type="presParOf" srcId="{1D8AFECF-7430-4D25-B10F-CDA153D2DE38}" destId="{1A68B5B1-269F-41F6-B96E-9C4913C92F92}" srcOrd="2" destOrd="0" presId="urn:microsoft.com/office/officeart/2018/5/layout/IconCircleLabelList"/>
    <dgm:cxn modelId="{9CD0FFFA-951A-4EE9-9D57-27C4B8CD11E3}" type="presParOf" srcId="{1D8AFECF-7430-4D25-B10F-CDA153D2DE38}" destId="{475879C1-E4BC-431E-B153-679C4326C6A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B39E0A-7723-442E-BF1F-2B73500C131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D27A9BC-455A-466E-9A72-6DDB83C3B160}">
      <dgm:prSet/>
      <dgm:spPr/>
      <dgm:t>
        <a:bodyPr/>
        <a:lstStyle/>
        <a:p>
          <a:r>
            <a:rPr lang="en-AU" baseline="0"/>
            <a:t>Carer burnout</a:t>
          </a:r>
          <a:endParaRPr lang="en-US"/>
        </a:p>
      </dgm:t>
    </dgm:pt>
    <dgm:pt modelId="{9D9CE236-B72A-4173-990E-2F7F0FEC67AE}" type="parTrans" cxnId="{B5CBCF0E-947E-443F-8BF8-BA64689ED6EB}">
      <dgm:prSet/>
      <dgm:spPr/>
      <dgm:t>
        <a:bodyPr/>
        <a:lstStyle/>
        <a:p>
          <a:endParaRPr lang="en-US"/>
        </a:p>
      </dgm:t>
    </dgm:pt>
    <dgm:pt modelId="{167BF375-1D9A-4243-B2B3-47F0273619B0}" type="sibTrans" cxnId="{B5CBCF0E-947E-443F-8BF8-BA64689ED6EB}">
      <dgm:prSet/>
      <dgm:spPr/>
      <dgm:t>
        <a:bodyPr/>
        <a:lstStyle/>
        <a:p>
          <a:endParaRPr lang="en-US"/>
        </a:p>
      </dgm:t>
    </dgm:pt>
    <dgm:pt modelId="{02CD3632-6825-4EBC-A865-6BB7839301EF}">
      <dgm:prSet/>
      <dgm:spPr/>
      <dgm:t>
        <a:bodyPr/>
        <a:lstStyle/>
        <a:p>
          <a:r>
            <a:rPr lang="en-AU" baseline="0"/>
            <a:t>Frustration at trying to help your child </a:t>
          </a:r>
          <a:endParaRPr lang="en-US"/>
        </a:p>
      </dgm:t>
    </dgm:pt>
    <dgm:pt modelId="{4D03B21A-ADC4-435A-8D4C-6EAAB2AF0D0A}" type="parTrans" cxnId="{3BAFB96C-0CA2-403A-99A0-DE3B0380520B}">
      <dgm:prSet/>
      <dgm:spPr/>
      <dgm:t>
        <a:bodyPr/>
        <a:lstStyle/>
        <a:p>
          <a:endParaRPr lang="en-US"/>
        </a:p>
      </dgm:t>
    </dgm:pt>
    <dgm:pt modelId="{8E2E584B-DC5D-4C88-A498-AB74950C9BB9}" type="sibTrans" cxnId="{3BAFB96C-0CA2-403A-99A0-DE3B0380520B}">
      <dgm:prSet/>
      <dgm:spPr/>
      <dgm:t>
        <a:bodyPr/>
        <a:lstStyle/>
        <a:p>
          <a:endParaRPr lang="en-US"/>
        </a:p>
      </dgm:t>
    </dgm:pt>
    <dgm:pt modelId="{8E8A422F-A3B2-46FB-9DE2-442AEF510722}">
      <dgm:prSet/>
      <dgm:spPr/>
      <dgm:t>
        <a:bodyPr/>
        <a:lstStyle/>
        <a:p>
          <a:r>
            <a:rPr lang="en-AU" baseline="0"/>
            <a:t>Frustration at need to advocate for your child </a:t>
          </a:r>
          <a:endParaRPr lang="en-US"/>
        </a:p>
      </dgm:t>
    </dgm:pt>
    <dgm:pt modelId="{7654E4DD-2AA4-4C1E-BE5C-B771C305C4B8}" type="parTrans" cxnId="{50E57081-C89F-4433-AC77-6575CA1CE9C1}">
      <dgm:prSet/>
      <dgm:spPr/>
      <dgm:t>
        <a:bodyPr/>
        <a:lstStyle/>
        <a:p>
          <a:endParaRPr lang="en-US"/>
        </a:p>
      </dgm:t>
    </dgm:pt>
    <dgm:pt modelId="{BA5F8EDC-E7DB-4442-B148-8C56C15279C6}" type="sibTrans" cxnId="{50E57081-C89F-4433-AC77-6575CA1CE9C1}">
      <dgm:prSet/>
      <dgm:spPr/>
      <dgm:t>
        <a:bodyPr/>
        <a:lstStyle/>
        <a:p>
          <a:endParaRPr lang="en-US"/>
        </a:p>
      </dgm:t>
    </dgm:pt>
    <dgm:pt modelId="{3B09E644-FC8A-4784-A798-A99E74231B78}">
      <dgm:prSet/>
      <dgm:spPr/>
      <dgm:t>
        <a:bodyPr/>
        <a:lstStyle/>
        <a:p>
          <a:r>
            <a:rPr lang="en-AU" baseline="0"/>
            <a:t>Frustration at lack of services and support </a:t>
          </a:r>
          <a:endParaRPr lang="en-US"/>
        </a:p>
      </dgm:t>
    </dgm:pt>
    <dgm:pt modelId="{D15029FA-FC75-4FF9-B31C-13C9109DB4AA}" type="parTrans" cxnId="{B393B09A-3B77-410A-9105-ADCDFBE1ED1C}">
      <dgm:prSet/>
      <dgm:spPr/>
      <dgm:t>
        <a:bodyPr/>
        <a:lstStyle/>
        <a:p>
          <a:endParaRPr lang="en-US"/>
        </a:p>
      </dgm:t>
    </dgm:pt>
    <dgm:pt modelId="{AB2988F8-7BF8-408E-B4E4-411654225A9F}" type="sibTrans" cxnId="{B393B09A-3B77-410A-9105-ADCDFBE1ED1C}">
      <dgm:prSet/>
      <dgm:spPr/>
      <dgm:t>
        <a:bodyPr/>
        <a:lstStyle/>
        <a:p>
          <a:endParaRPr lang="en-US"/>
        </a:p>
      </dgm:t>
    </dgm:pt>
    <dgm:pt modelId="{22A71B36-8F09-45F6-826C-0817CF04444C}">
      <dgm:prSet/>
      <dgm:spPr/>
      <dgm:t>
        <a:bodyPr/>
        <a:lstStyle/>
        <a:p>
          <a:r>
            <a:rPr lang="en-AU" baseline="0"/>
            <a:t>Frustration that your child’s need to protect themselves mean they are hard to reach </a:t>
          </a:r>
          <a:endParaRPr lang="en-US"/>
        </a:p>
      </dgm:t>
    </dgm:pt>
    <dgm:pt modelId="{5D46A2EA-B543-493F-AA2F-EA232976A3E4}" type="parTrans" cxnId="{A1633564-A242-422C-8CE4-FCDB22561AEE}">
      <dgm:prSet/>
      <dgm:spPr/>
      <dgm:t>
        <a:bodyPr/>
        <a:lstStyle/>
        <a:p>
          <a:endParaRPr lang="en-US"/>
        </a:p>
      </dgm:t>
    </dgm:pt>
    <dgm:pt modelId="{4D2AB074-C7D2-4E50-A44D-DB8CC9EF529A}" type="sibTrans" cxnId="{A1633564-A242-422C-8CE4-FCDB22561AEE}">
      <dgm:prSet/>
      <dgm:spPr/>
      <dgm:t>
        <a:bodyPr/>
        <a:lstStyle/>
        <a:p>
          <a:endParaRPr lang="en-US"/>
        </a:p>
      </dgm:t>
    </dgm:pt>
    <dgm:pt modelId="{8119E519-95B4-4E3F-AC8D-17963D2A1044}">
      <dgm:prSet/>
      <dgm:spPr/>
      <dgm:t>
        <a:bodyPr/>
        <a:lstStyle/>
        <a:p>
          <a:r>
            <a:rPr lang="en-AU" baseline="0" dirty="0"/>
            <a:t>Frustration that you seem to be doing this on your own </a:t>
          </a:r>
          <a:endParaRPr lang="en-US" dirty="0"/>
        </a:p>
      </dgm:t>
    </dgm:pt>
    <dgm:pt modelId="{BF84F3A4-A0C0-48D5-8DC4-A141F374ECD6}" type="parTrans" cxnId="{3C8CD870-5EDD-4366-8C9A-793A8D797493}">
      <dgm:prSet/>
      <dgm:spPr/>
      <dgm:t>
        <a:bodyPr/>
        <a:lstStyle/>
        <a:p>
          <a:endParaRPr lang="en-US"/>
        </a:p>
      </dgm:t>
    </dgm:pt>
    <dgm:pt modelId="{F879B4C2-3AED-42B7-BCB3-1158DA023B72}" type="sibTrans" cxnId="{3C8CD870-5EDD-4366-8C9A-793A8D797493}">
      <dgm:prSet/>
      <dgm:spPr/>
      <dgm:t>
        <a:bodyPr/>
        <a:lstStyle/>
        <a:p>
          <a:endParaRPr lang="en-US"/>
        </a:p>
      </dgm:t>
    </dgm:pt>
    <dgm:pt modelId="{0ACAEB9A-322D-4B70-8350-E27E090FBB9B}" type="pres">
      <dgm:prSet presAssocID="{05B39E0A-7723-442E-BF1F-2B73500C13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3C3B538-951E-4E85-A0D1-AA27AEA03036}" type="pres">
      <dgm:prSet presAssocID="{8D27A9BC-455A-466E-9A72-6DDB83C3B16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B3B913F-83B6-46F0-A0CE-ED1B365833DD}" type="pres">
      <dgm:prSet presAssocID="{167BF375-1D9A-4243-B2B3-47F0273619B0}" presName="spacer" presStyleCnt="0"/>
      <dgm:spPr/>
    </dgm:pt>
    <dgm:pt modelId="{7B981E60-CF82-441D-894E-63306C74B41D}" type="pres">
      <dgm:prSet presAssocID="{02CD3632-6825-4EBC-A865-6BB7839301E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78E8A5C-5603-407B-B4F3-8F9C2B9ADA9F}" type="pres">
      <dgm:prSet presAssocID="{8E2E584B-DC5D-4C88-A498-AB74950C9BB9}" presName="spacer" presStyleCnt="0"/>
      <dgm:spPr/>
    </dgm:pt>
    <dgm:pt modelId="{7CB46DE4-66C6-4015-B7E4-346B90A90865}" type="pres">
      <dgm:prSet presAssocID="{8E8A422F-A3B2-46FB-9DE2-442AEF51072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1E11F7E-4949-45B7-AFD7-016F344E1BFA}" type="pres">
      <dgm:prSet presAssocID="{BA5F8EDC-E7DB-4442-B148-8C56C15279C6}" presName="spacer" presStyleCnt="0"/>
      <dgm:spPr/>
    </dgm:pt>
    <dgm:pt modelId="{2C4B5BE3-A692-407A-947B-4959517F9102}" type="pres">
      <dgm:prSet presAssocID="{3B09E644-FC8A-4784-A798-A99E74231B7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28E82D4-3910-4C0F-A1E2-8D9D3AEE1B62}" type="pres">
      <dgm:prSet presAssocID="{AB2988F8-7BF8-408E-B4E4-411654225A9F}" presName="spacer" presStyleCnt="0"/>
      <dgm:spPr/>
    </dgm:pt>
    <dgm:pt modelId="{EA8A7949-CD1A-4FEB-A790-5AFA958CFE59}" type="pres">
      <dgm:prSet presAssocID="{22A71B36-8F09-45F6-826C-0817CF04444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4E26EDF-8301-4C24-8F69-B7E9C8CAF558}" type="pres">
      <dgm:prSet presAssocID="{4D2AB074-C7D2-4E50-A44D-DB8CC9EF529A}" presName="spacer" presStyleCnt="0"/>
      <dgm:spPr/>
    </dgm:pt>
    <dgm:pt modelId="{E81A4BFC-C862-4AF1-BA9A-347E84F2B06A}" type="pres">
      <dgm:prSet presAssocID="{8119E519-95B4-4E3F-AC8D-17963D2A104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A404B654-6B7D-4294-B2E6-B6356B96AEED}" type="presOf" srcId="{8D27A9BC-455A-466E-9A72-6DDB83C3B160}" destId="{83C3B538-951E-4E85-A0D1-AA27AEA03036}" srcOrd="0" destOrd="0" presId="urn:microsoft.com/office/officeart/2005/8/layout/vList2"/>
    <dgm:cxn modelId="{50E57081-C89F-4433-AC77-6575CA1CE9C1}" srcId="{05B39E0A-7723-442E-BF1F-2B73500C1312}" destId="{8E8A422F-A3B2-46FB-9DE2-442AEF510722}" srcOrd="2" destOrd="0" parTransId="{7654E4DD-2AA4-4C1E-BE5C-B771C305C4B8}" sibTransId="{BA5F8EDC-E7DB-4442-B148-8C56C15279C6}"/>
    <dgm:cxn modelId="{B2954054-573C-4C8D-87AE-3F76CC4E72AF}" type="presOf" srcId="{8E8A422F-A3B2-46FB-9DE2-442AEF510722}" destId="{7CB46DE4-66C6-4015-B7E4-346B90A90865}" srcOrd="0" destOrd="0" presId="urn:microsoft.com/office/officeart/2005/8/layout/vList2"/>
    <dgm:cxn modelId="{A5BB366B-5400-41D9-9028-C56A8F41DBFE}" type="presOf" srcId="{22A71B36-8F09-45F6-826C-0817CF04444C}" destId="{EA8A7949-CD1A-4FEB-A790-5AFA958CFE59}" srcOrd="0" destOrd="0" presId="urn:microsoft.com/office/officeart/2005/8/layout/vList2"/>
    <dgm:cxn modelId="{3C8CD870-5EDD-4366-8C9A-793A8D797493}" srcId="{05B39E0A-7723-442E-BF1F-2B73500C1312}" destId="{8119E519-95B4-4E3F-AC8D-17963D2A1044}" srcOrd="5" destOrd="0" parTransId="{BF84F3A4-A0C0-48D5-8DC4-A141F374ECD6}" sibTransId="{F879B4C2-3AED-42B7-BCB3-1158DA023B72}"/>
    <dgm:cxn modelId="{5763DBA0-C258-4A3E-B6D9-D6382851D7C6}" type="presOf" srcId="{05B39E0A-7723-442E-BF1F-2B73500C1312}" destId="{0ACAEB9A-322D-4B70-8350-E27E090FBB9B}" srcOrd="0" destOrd="0" presId="urn:microsoft.com/office/officeart/2005/8/layout/vList2"/>
    <dgm:cxn modelId="{3BAFB96C-0CA2-403A-99A0-DE3B0380520B}" srcId="{05B39E0A-7723-442E-BF1F-2B73500C1312}" destId="{02CD3632-6825-4EBC-A865-6BB7839301EF}" srcOrd="1" destOrd="0" parTransId="{4D03B21A-ADC4-435A-8D4C-6EAAB2AF0D0A}" sibTransId="{8E2E584B-DC5D-4C88-A498-AB74950C9BB9}"/>
    <dgm:cxn modelId="{5F4D2C38-6CF5-4329-A8CF-E9866940442A}" type="presOf" srcId="{3B09E644-FC8A-4784-A798-A99E74231B78}" destId="{2C4B5BE3-A692-407A-947B-4959517F9102}" srcOrd="0" destOrd="0" presId="urn:microsoft.com/office/officeart/2005/8/layout/vList2"/>
    <dgm:cxn modelId="{B393B09A-3B77-410A-9105-ADCDFBE1ED1C}" srcId="{05B39E0A-7723-442E-BF1F-2B73500C1312}" destId="{3B09E644-FC8A-4784-A798-A99E74231B78}" srcOrd="3" destOrd="0" parTransId="{D15029FA-FC75-4FF9-B31C-13C9109DB4AA}" sibTransId="{AB2988F8-7BF8-408E-B4E4-411654225A9F}"/>
    <dgm:cxn modelId="{A1633564-A242-422C-8CE4-FCDB22561AEE}" srcId="{05B39E0A-7723-442E-BF1F-2B73500C1312}" destId="{22A71B36-8F09-45F6-826C-0817CF04444C}" srcOrd="4" destOrd="0" parTransId="{5D46A2EA-B543-493F-AA2F-EA232976A3E4}" sibTransId="{4D2AB074-C7D2-4E50-A44D-DB8CC9EF529A}"/>
    <dgm:cxn modelId="{B5CBCF0E-947E-443F-8BF8-BA64689ED6EB}" srcId="{05B39E0A-7723-442E-BF1F-2B73500C1312}" destId="{8D27A9BC-455A-466E-9A72-6DDB83C3B160}" srcOrd="0" destOrd="0" parTransId="{9D9CE236-B72A-4173-990E-2F7F0FEC67AE}" sibTransId="{167BF375-1D9A-4243-B2B3-47F0273619B0}"/>
    <dgm:cxn modelId="{A39E290F-6551-4DAB-A846-A408EFF17F69}" type="presOf" srcId="{02CD3632-6825-4EBC-A865-6BB7839301EF}" destId="{7B981E60-CF82-441D-894E-63306C74B41D}" srcOrd="0" destOrd="0" presId="urn:microsoft.com/office/officeart/2005/8/layout/vList2"/>
    <dgm:cxn modelId="{4872168C-CAB8-4607-ADE7-5997C9E7F99D}" type="presOf" srcId="{8119E519-95B4-4E3F-AC8D-17963D2A1044}" destId="{E81A4BFC-C862-4AF1-BA9A-347E84F2B06A}" srcOrd="0" destOrd="0" presId="urn:microsoft.com/office/officeart/2005/8/layout/vList2"/>
    <dgm:cxn modelId="{99DC228C-1476-4F14-B501-409BB2902304}" type="presParOf" srcId="{0ACAEB9A-322D-4B70-8350-E27E090FBB9B}" destId="{83C3B538-951E-4E85-A0D1-AA27AEA03036}" srcOrd="0" destOrd="0" presId="urn:microsoft.com/office/officeart/2005/8/layout/vList2"/>
    <dgm:cxn modelId="{BC92EDB8-858C-47DC-80B0-7BCE11225638}" type="presParOf" srcId="{0ACAEB9A-322D-4B70-8350-E27E090FBB9B}" destId="{0B3B913F-83B6-46F0-A0CE-ED1B365833DD}" srcOrd="1" destOrd="0" presId="urn:microsoft.com/office/officeart/2005/8/layout/vList2"/>
    <dgm:cxn modelId="{DD874B10-70F2-46E1-8F0C-8D2A0ABB8A39}" type="presParOf" srcId="{0ACAEB9A-322D-4B70-8350-E27E090FBB9B}" destId="{7B981E60-CF82-441D-894E-63306C74B41D}" srcOrd="2" destOrd="0" presId="urn:microsoft.com/office/officeart/2005/8/layout/vList2"/>
    <dgm:cxn modelId="{1F62B038-15EB-4C31-9200-AA27B8981124}" type="presParOf" srcId="{0ACAEB9A-322D-4B70-8350-E27E090FBB9B}" destId="{978E8A5C-5603-407B-B4F3-8F9C2B9ADA9F}" srcOrd="3" destOrd="0" presId="urn:microsoft.com/office/officeart/2005/8/layout/vList2"/>
    <dgm:cxn modelId="{0FAE6301-9543-4F19-873C-0EEBAE9C2890}" type="presParOf" srcId="{0ACAEB9A-322D-4B70-8350-E27E090FBB9B}" destId="{7CB46DE4-66C6-4015-B7E4-346B90A90865}" srcOrd="4" destOrd="0" presId="urn:microsoft.com/office/officeart/2005/8/layout/vList2"/>
    <dgm:cxn modelId="{26EDBA94-7B40-416D-BB87-F325CD130160}" type="presParOf" srcId="{0ACAEB9A-322D-4B70-8350-E27E090FBB9B}" destId="{A1E11F7E-4949-45B7-AFD7-016F344E1BFA}" srcOrd="5" destOrd="0" presId="urn:microsoft.com/office/officeart/2005/8/layout/vList2"/>
    <dgm:cxn modelId="{F6D3B793-0763-4D04-BD5A-A927F42F0DA4}" type="presParOf" srcId="{0ACAEB9A-322D-4B70-8350-E27E090FBB9B}" destId="{2C4B5BE3-A692-407A-947B-4959517F9102}" srcOrd="6" destOrd="0" presId="urn:microsoft.com/office/officeart/2005/8/layout/vList2"/>
    <dgm:cxn modelId="{A1F74C28-0A88-4777-AF51-821327B6FBD8}" type="presParOf" srcId="{0ACAEB9A-322D-4B70-8350-E27E090FBB9B}" destId="{228E82D4-3910-4C0F-A1E2-8D9D3AEE1B62}" srcOrd="7" destOrd="0" presId="urn:microsoft.com/office/officeart/2005/8/layout/vList2"/>
    <dgm:cxn modelId="{167011F7-773B-424A-8433-97971C6CB218}" type="presParOf" srcId="{0ACAEB9A-322D-4B70-8350-E27E090FBB9B}" destId="{EA8A7949-CD1A-4FEB-A790-5AFA958CFE59}" srcOrd="8" destOrd="0" presId="urn:microsoft.com/office/officeart/2005/8/layout/vList2"/>
    <dgm:cxn modelId="{C43B2226-E336-4068-A2A7-C8253F24BFAD}" type="presParOf" srcId="{0ACAEB9A-322D-4B70-8350-E27E090FBB9B}" destId="{54E26EDF-8301-4C24-8F69-B7E9C8CAF558}" srcOrd="9" destOrd="0" presId="urn:microsoft.com/office/officeart/2005/8/layout/vList2"/>
    <dgm:cxn modelId="{49E0A86D-990E-4C29-8355-736852111ACF}" type="presParOf" srcId="{0ACAEB9A-322D-4B70-8350-E27E090FBB9B}" destId="{E81A4BFC-C862-4AF1-BA9A-347E84F2B06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3B9996-5D48-41DE-B75E-735BCDE498DA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1704804-5637-4618-B595-135678163FDE}">
      <dgm:prSet/>
      <dgm:spPr/>
      <dgm:t>
        <a:bodyPr/>
        <a:lstStyle/>
        <a:p>
          <a:r>
            <a:rPr lang="en-US"/>
            <a:t>Validate and acknowledge</a:t>
          </a:r>
        </a:p>
      </dgm:t>
    </dgm:pt>
    <dgm:pt modelId="{6CC0F38D-6C8F-442F-8D69-7CD80BAA8569}" type="parTrans" cxnId="{D3E72234-FCB1-476E-A8B7-14C65FD669C8}">
      <dgm:prSet/>
      <dgm:spPr/>
      <dgm:t>
        <a:bodyPr/>
        <a:lstStyle/>
        <a:p>
          <a:endParaRPr lang="en-US"/>
        </a:p>
      </dgm:t>
    </dgm:pt>
    <dgm:pt modelId="{2E9E4572-D126-453C-9E3C-32864FF11A7F}" type="sibTrans" cxnId="{D3E72234-FCB1-476E-A8B7-14C65FD669C8}">
      <dgm:prSet/>
      <dgm:spPr/>
      <dgm:t>
        <a:bodyPr/>
        <a:lstStyle/>
        <a:p>
          <a:endParaRPr lang="en-US"/>
        </a:p>
      </dgm:t>
    </dgm:pt>
    <dgm:pt modelId="{AFF77558-8175-47E5-A3A7-926E0CDCEA24}">
      <dgm:prSet/>
      <dgm:spPr/>
      <dgm:t>
        <a:bodyPr/>
        <a:lstStyle/>
        <a:p>
          <a:r>
            <a:rPr lang="en-US"/>
            <a:t>Validate and acknowledge feeling of being overwhelmed</a:t>
          </a:r>
        </a:p>
      </dgm:t>
    </dgm:pt>
    <dgm:pt modelId="{6D1A19DA-F34E-4835-8C57-99351E30C6C4}" type="parTrans" cxnId="{FCA7EF46-6B81-44F6-B885-D922BEAC64EF}">
      <dgm:prSet/>
      <dgm:spPr/>
      <dgm:t>
        <a:bodyPr/>
        <a:lstStyle/>
        <a:p>
          <a:endParaRPr lang="en-US"/>
        </a:p>
      </dgm:t>
    </dgm:pt>
    <dgm:pt modelId="{29D74533-64C2-419D-8D06-684886862B17}" type="sibTrans" cxnId="{FCA7EF46-6B81-44F6-B885-D922BEAC64EF}">
      <dgm:prSet/>
      <dgm:spPr/>
      <dgm:t>
        <a:bodyPr/>
        <a:lstStyle/>
        <a:p>
          <a:endParaRPr lang="en-US"/>
        </a:p>
      </dgm:t>
    </dgm:pt>
    <dgm:pt modelId="{2E1FBD7E-D094-43B9-9C93-3397657B524C}">
      <dgm:prSet/>
      <dgm:spPr/>
      <dgm:t>
        <a:bodyPr/>
        <a:lstStyle/>
        <a:p>
          <a:r>
            <a:rPr lang="en-US"/>
            <a:t>Reassure</a:t>
          </a:r>
        </a:p>
      </dgm:t>
    </dgm:pt>
    <dgm:pt modelId="{B4AFC0A7-952B-4331-B888-5219974E753F}" type="parTrans" cxnId="{63C70BE2-D76E-41E6-BD3A-E43DF365481E}">
      <dgm:prSet/>
      <dgm:spPr/>
      <dgm:t>
        <a:bodyPr/>
        <a:lstStyle/>
        <a:p>
          <a:endParaRPr lang="en-US"/>
        </a:p>
      </dgm:t>
    </dgm:pt>
    <dgm:pt modelId="{EEEB8767-C9C2-4335-A85E-A3CD4507F882}" type="sibTrans" cxnId="{63C70BE2-D76E-41E6-BD3A-E43DF365481E}">
      <dgm:prSet/>
      <dgm:spPr/>
      <dgm:t>
        <a:bodyPr/>
        <a:lstStyle/>
        <a:p>
          <a:endParaRPr lang="en-US"/>
        </a:p>
      </dgm:t>
    </dgm:pt>
    <dgm:pt modelId="{391E47A0-783B-412A-AD15-7440C361C034}">
      <dgm:prSet/>
      <dgm:spPr/>
      <dgm:t>
        <a:bodyPr/>
        <a:lstStyle/>
        <a:p>
          <a:r>
            <a:rPr lang="en-US"/>
            <a:t>Reassure them that you love them and are there for them</a:t>
          </a:r>
        </a:p>
      </dgm:t>
    </dgm:pt>
    <dgm:pt modelId="{8ED5F224-DC35-4963-AE5D-CD16D85AA57C}" type="parTrans" cxnId="{0F2207FF-00BB-4BC2-9115-4E38C7F7365B}">
      <dgm:prSet/>
      <dgm:spPr/>
      <dgm:t>
        <a:bodyPr/>
        <a:lstStyle/>
        <a:p>
          <a:endParaRPr lang="en-US"/>
        </a:p>
      </dgm:t>
    </dgm:pt>
    <dgm:pt modelId="{B4158833-A114-42DC-83F5-BBAD9AB81749}" type="sibTrans" cxnId="{0F2207FF-00BB-4BC2-9115-4E38C7F7365B}">
      <dgm:prSet/>
      <dgm:spPr/>
      <dgm:t>
        <a:bodyPr/>
        <a:lstStyle/>
        <a:p>
          <a:endParaRPr lang="en-US"/>
        </a:p>
      </dgm:t>
    </dgm:pt>
    <dgm:pt modelId="{D21E63FE-83B6-4537-8E9B-F3373B13BD41}">
      <dgm:prSet/>
      <dgm:spPr/>
      <dgm:t>
        <a:bodyPr/>
        <a:lstStyle/>
        <a:p>
          <a:r>
            <a:rPr lang="en-US"/>
            <a:t>Acknowledge</a:t>
          </a:r>
        </a:p>
      </dgm:t>
    </dgm:pt>
    <dgm:pt modelId="{6B8090B2-BEDC-449B-BBC6-A60509AF070B}" type="parTrans" cxnId="{361AB5BB-EFB2-492E-8899-BF60C6D8C4B3}">
      <dgm:prSet/>
      <dgm:spPr/>
      <dgm:t>
        <a:bodyPr/>
        <a:lstStyle/>
        <a:p>
          <a:endParaRPr lang="en-US"/>
        </a:p>
      </dgm:t>
    </dgm:pt>
    <dgm:pt modelId="{A6590B9D-45F3-4F6A-ACF4-93267DD7B55D}" type="sibTrans" cxnId="{361AB5BB-EFB2-492E-8899-BF60C6D8C4B3}">
      <dgm:prSet/>
      <dgm:spPr/>
      <dgm:t>
        <a:bodyPr/>
        <a:lstStyle/>
        <a:p>
          <a:endParaRPr lang="en-US"/>
        </a:p>
      </dgm:t>
    </dgm:pt>
    <dgm:pt modelId="{A7F784B7-5B36-498B-A96F-A1430E15588D}">
      <dgm:prSet/>
      <dgm:spPr/>
      <dgm:t>
        <a:bodyPr/>
        <a:lstStyle/>
        <a:p>
          <a:r>
            <a:rPr lang="en-US"/>
            <a:t>Acknowledge your own feelings of frustration </a:t>
          </a:r>
        </a:p>
      </dgm:t>
    </dgm:pt>
    <dgm:pt modelId="{B6A2B356-45D2-4742-B224-F0FA9B9F4267}" type="parTrans" cxnId="{C469839F-CE9D-4FF9-9439-A0DFF6353DA2}">
      <dgm:prSet/>
      <dgm:spPr/>
      <dgm:t>
        <a:bodyPr/>
        <a:lstStyle/>
        <a:p>
          <a:endParaRPr lang="en-US"/>
        </a:p>
      </dgm:t>
    </dgm:pt>
    <dgm:pt modelId="{1EC1B053-69DD-4DF8-983F-5C021ACE9D07}" type="sibTrans" cxnId="{C469839F-CE9D-4FF9-9439-A0DFF6353DA2}">
      <dgm:prSet/>
      <dgm:spPr/>
      <dgm:t>
        <a:bodyPr/>
        <a:lstStyle/>
        <a:p>
          <a:endParaRPr lang="en-US"/>
        </a:p>
      </dgm:t>
    </dgm:pt>
    <dgm:pt modelId="{F01177EC-C79E-42BD-AAC2-CC151991806F}">
      <dgm:prSet/>
      <dgm:spPr/>
      <dgm:t>
        <a:bodyPr/>
        <a:lstStyle/>
        <a:p>
          <a:r>
            <a:rPr lang="en-US"/>
            <a:t>Aid</a:t>
          </a:r>
        </a:p>
      </dgm:t>
    </dgm:pt>
    <dgm:pt modelId="{35F5803F-1292-490E-8E2D-9EA3BA4216A7}" type="parTrans" cxnId="{F2FBBAF6-E4CE-4DD2-8AAE-848E7A2E407E}">
      <dgm:prSet/>
      <dgm:spPr/>
      <dgm:t>
        <a:bodyPr/>
        <a:lstStyle/>
        <a:p>
          <a:endParaRPr lang="en-US"/>
        </a:p>
      </dgm:t>
    </dgm:pt>
    <dgm:pt modelId="{BAA4B9D5-5ABE-4A50-AEA7-CF56253FF440}" type="sibTrans" cxnId="{F2FBBAF6-E4CE-4DD2-8AAE-848E7A2E407E}">
      <dgm:prSet/>
      <dgm:spPr/>
      <dgm:t>
        <a:bodyPr/>
        <a:lstStyle/>
        <a:p>
          <a:endParaRPr lang="en-US"/>
        </a:p>
      </dgm:t>
    </dgm:pt>
    <dgm:pt modelId="{B0616747-F305-408B-B411-652D01DCD0DF}">
      <dgm:prSet/>
      <dgm:spPr/>
      <dgm:t>
        <a:bodyPr/>
        <a:lstStyle/>
        <a:p>
          <a:r>
            <a:rPr lang="en-US"/>
            <a:t>Aid them to self regulate </a:t>
          </a:r>
        </a:p>
      </dgm:t>
    </dgm:pt>
    <dgm:pt modelId="{30F7621A-CCB1-4975-8DC8-04D833E6ED94}" type="parTrans" cxnId="{E769426F-A85B-48AC-AFDC-490535105DC4}">
      <dgm:prSet/>
      <dgm:spPr/>
      <dgm:t>
        <a:bodyPr/>
        <a:lstStyle/>
        <a:p>
          <a:endParaRPr lang="en-US"/>
        </a:p>
      </dgm:t>
    </dgm:pt>
    <dgm:pt modelId="{F13C59B5-6B8E-40F9-B154-90F5E4D490A3}" type="sibTrans" cxnId="{E769426F-A85B-48AC-AFDC-490535105DC4}">
      <dgm:prSet/>
      <dgm:spPr/>
      <dgm:t>
        <a:bodyPr/>
        <a:lstStyle/>
        <a:p>
          <a:endParaRPr lang="en-US"/>
        </a:p>
      </dgm:t>
    </dgm:pt>
    <dgm:pt modelId="{E1A74641-F641-4BF3-A565-8D394383F095}">
      <dgm:prSet/>
      <dgm:spPr/>
      <dgm:t>
        <a:bodyPr/>
        <a:lstStyle/>
        <a:p>
          <a:r>
            <a:rPr lang="en-US"/>
            <a:t>Give</a:t>
          </a:r>
        </a:p>
      </dgm:t>
    </dgm:pt>
    <dgm:pt modelId="{34C5E339-B379-428F-A56F-924F64F5028D}" type="parTrans" cxnId="{537A3779-657E-4577-805C-BB50CAF3BEF2}">
      <dgm:prSet/>
      <dgm:spPr/>
      <dgm:t>
        <a:bodyPr/>
        <a:lstStyle/>
        <a:p>
          <a:endParaRPr lang="en-US"/>
        </a:p>
      </dgm:t>
    </dgm:pt>
    <dgm:pt modelId="{E9E3984C-1213-4083-A180-4EA39B2472F9}" type="sibTrans" cxnId="{537A3779-657E-4577-805C-BB50CAF3BEF2}">
      <dgm:prSet/>
      <dgm:spPr/>
      <dgm:t>
        <a:bodyPr/>
        <a:lstStyle/>
        <a:p>
          <a:endParaRPr lang="en-US"/>
        </a:p>
      </dgm:t>
    </dgm:pt>
    <dgm:pt modelId="{0FEC03B2-A02C-4707-9ED6-3E5FB618E795}">
      <dgm:prSet/>
      <dgm:spPr/>
      <dgm:t>
        <a:bodyPr/>
        <a:lstStyle/>
        <a:p>
          <a:r>
            <a:rPr lang="en-US"/>
            <a:t>Give them the right and safety to express feelings and sadness</a:t>
          </a:r>
        </a:p>
      </dgm:t>
    </dgm:pt>
    <dgm:pt modelId="{D1CDD603-E4C2-4248-A251-35C49C0A7569}" type="parTrans" cxnId="{9295DC8D-A4B7-4280-8836-F990BB3FAD91}">
      <dgm:prSet/>
      <dgm:spPr/>
      <dgm:t>
        <a:bodyPr/>
        <a:lstStyle/>
        <a:p>
          <a:endParaRPr lang="en-US"/>
        </a:p>
      </dgm:t>
    </dgm:pt>
    <dgm:pt modelId="{0092ACFA-C2E1-444F-8ECE-136811DA2E63}" type="sibTrans" cxnId="{9295DC8D-A4B7-4280-8836-F990BB3FAD91}">
      <dgm:prSet/>
      <dgm:spPr/>
      <dgm:t>
        <a:bodyPr/>
        <a:lstStyle/>
        <a:p>
          <a:endParaRPr lang="en-US"/>
        </a:p>
      </dgm:t>
    </dgm:pt>
    <dgm:pt modelId="{89ABDB0A-2FC1-40DB-AF31-17FD3F158B8C}">
      <dgm:prSet/>
      <dgm:spPr/>
      <dgm:t>
        <a:bodyPr/>
        <a:lstStyle/>
        <a:p>
          <a:r>
            <a:rPr lang="en-US" dirty="0"/>
            <a:t>Work</a:t>
          </a:r>
        </a:p>
      </dgm:t>
    </dgm:pt>
    <dgm:pt modelId="{E24B02D9-B4FA-43ED-9434-EA4B362B27B0}" type="parTrans" cxnId="{CBA3CB98-9B94-4790-A573-DEA430B8BD99}">
      <dgm:prSet/>
      <dgm:spPr/>
      <dgm:t>
        <a:bodyPr/>
        <a:lstStyle/>
        <a:p>
          <a:endParaRPr lang="en-US"/>
        </a:p>
      </dgm:t>
    </dgm:pt>
    <dgm:pt modelId="{BF446E37-7CAA-4983-BD75-48A77EAC0907}" type="sibTrans" cxnId="{CBA3CB98-9B94-4790-A573-DEA430B8BD99}">
      <dgm:prSet/>
      <dgm:spPr/>
      <dgm:t>
        <a:bodyPr/>
        <a:lstStyle/>
        <a:p>
          <a:endParaRPr lang="en-US"/>
        </a:p>
      </dgm:t>
    </dgm:pt>
    <dgm:pt modelId="{9B6C46AA-E09F-4AA0-BB99-EEEEEA3FCAE2}">
      <dgm:prSet/>
      <dgm:spPr/>
      <dgm:t>
        <a:bodyPr/>
        <a:lstStyle/>
        <a:p>
          <a:r>
            <a:rPr lang="en-US"/>
            <a:t>Work together to manage anger management strategies</a:t>
          </a:r>
        </a:p>
      </dgm:t>
    </dgm:pt>
    <dgm:pt modelId="{E4174508-3BDD-4CE8-956C-AF5D4EE17E85}" type="parTrans" cxnId="{6C06238A-9600-4547-A5EA-1E304105217C}">
      <dgm:prSet/>
      <dgm:spPr/>
      <dgm:t>
        <a:bodyPr/>
        <a:lstStyle/>
        <a:p>
          <a:endParaRPr lang="en-US"/>
        </a:p>
      </dgm:t>
    </dgm:pt>
    <dgm:pt modelId="{AEE0B5FB-B1B2-46D7-943C-1DA99F8BC831}" type="sibTrans" cxnId="{6C06238A-9600-4547-A5EA-1E304105217C}">
      <dgm:prSet/>
      <dgm:spPr/>
      <dgm:t>
        <a:bodyPr/>
        <a:lstStyle/>
        <a:p>
          <a:endParaRPr lang="en-US"/>
        </a:p>
      </dgm:t>
    </dgm:pt>
    <dgm:pt modelId="{B9EA2109-58E1-4BB2-A150-DDE5FED031F5}" type="pres">
      <dgm:prSet presAssocID="{133B9996-5D48-41DE-B75E-735BCDE498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12EC4C0-FC6F-40A8-A4D3-89DE9E01C6A5}" type="pres">
      <dgm:prSet presAssocID="{89ABDB0A-2FC1-40DB-AF31-17FD3F158B8C}" presName="boxAndChildren" presStyleCnt="0"/>
      <dgm:spPr/>
    </dgm:pt>
    <dgm:pt modelId="{397F779D-7A93-41BA-9EA4-A7B763EF5B7D}" type="pres">
      <dgm:prSet presAssocID="{89ABDB0A-2FC1-40DB-AF31-17FD3F158B8C}" presName="parentTextBox" presStyleLbl="alignNode1" presStyleIdx="0" presStyleCnt="6"/>
      <dgm:spPr/>
      <dgm:t>
        <a:bodyPr/>
        <a:lstStyle/>
        <a:p>
          <a:endParaRPr lang="en-AU"/>
        </a:p>
      </dgm:t>
    </dgm:pt>
    <dgm:pt modelId="{AE104A49-D2DC-458B-890C-213A26DCB057}" type="pres">
      <dgm:prSet presAssocID="{89ABDB0A-2FC1-40DB-AF31-17FD3F158B8C}" presName="descendantBox" presStyleLbl="bgAccFollowNode1" presStyleIdx="0" presStyleCnt="6"/>
      <dgm:spPr/>
      <dgm:t>
        <a:bodyPr/>
        <a:lstStyle/>
        <a:p>
          <a:endParaRPr lang="en-AU"/>
        </a:p>
      </dgm:t>
    </dgm:pt>
    <dgm:pt modelId="{42E9BA9D-9F65-443F-936D-96A82320AA20}" type="pres">
      <dgm:prSet presAssocID="{E9E3984C-1213-4083-A180-4EA39B2472F9}" presName="sp" presStyleCnt="0"/>
      <dgm:spPr/>
    </dgm:pt>
    <dgm:pt modelId="{B7AB43FF-66A6-4494-AD24-71AAA2D8BB6D}" type="pres">
      <dgm:prSet presAssocID="{E1A74641-F641-4BF3-A565-8D394383F095}" presName="arrowAndChildren" presStyleCnt="0"/>
      <dgm:spPr/>
    </dgm:pt>
    <dgm:pt modelId="{31B38DEB-4E0C-4968-BDF6-A789811367DF}" type="pres">
      <dgm:prSet presAssocID="{E1A74641-F641-4BF3-A565-8D394383F095}" presName="parentTextArrow" presStyleLbl="node1" presStyleIdx="0" presStyleCnt="0"/>
      <dgm:spPr/>
      <dgm:t>
        <a:bodyPr/>
        <a:lstStyle/>
        <a:p>
          <a:endParaRPr lang="en-AU"/>
        </a:p>
      </dgm:t>
    </dgm:pt>
    <dgm:pt modelId="{1C578C86-E2DF-4CDD-A67D-90D1C1A55FFB}" type="pres">
      <dgm:prSet presAssocID="{E1A74641-F641-4BF3-A565-8D394383F095}" presName="arrow" presStyleLbl="alignNode1" presStyleIdx="1" presStyleCnt="6"/>
      <dgm:spPr/>
      <dgm:t>
        <a:bodyPr/>
        <a:lstStyle/>
        <a:p>
          <a:endParaRPr lang="en-AU"/>
        </a:p>
      </dgm:t>
    </dgm:pt>
    <dgm:pt modelId="{A1E782BC-600B-484B-84F4-61C2D7ACAD05}" type="pres">
      <dgm:prSet presAssocID="{E1A74641-F641-4BF3-A565-8D394383F095}" presName="descendantArrow" presStyleLbl="bgAccFollowNode1" presStyleIdx="1" presStyleCnt="6"/>
      <dgm:spPr/>
      <dgm:t>
        <a:bodyPr/>
        <a:lstStyle/>
        <a:p>
          <a:endParaRPr lang="en-AU"/>
        </a:p>
      </dgm:t>
    </dgm:pt>
    <dgm:pt modelId="{F29CA52F-52D8-4A1C-B0DF-12B0008958F0}" type="pres">
      <dgm:prSet presAssocID="{BAA4B9D5-5ABE-4A50-AEA7-CF56253FF440}" presName="sp" presStyleCnt="0"/>
      <dgm:spPr/>
    </dgm:pt>
    <dgm:pt modelId="{C0CA2457-0C55-4CA2-A7B3-1CFCF3568DB4}" type="pres">
      <dgm:prSet presAssocID="{F01177EC-C79E-42BD-AAC2-CC151991806F}" presName="arrowAndChildren" presStyleCnt="0"/>
      <dgm:spPr/>
    </dgm:pt>
    <dgm:pt modelId="{A8469201-3163-422F-B1A1-CD8CA443354D}" type="pres">
      <dgm:prSet presAssocID="{F01177EC-C79E-42BD-AAC2-CC151991806F}" presName="parentTextArrow" presStyleLbl="node1" presStyleIdx="0" presStyleCnt="0"/>
      <dgm:spPr/>
      <dgm:t>
        <a:bodyPr/>
        <a:lstStyle/>
        <a:p>
          <a:endParaRPr lang="en-AU"/>
        </a:p>
      </dgm:t>
    </dgm:pt>
    <dgm:pt modelId="{AA7034F1-2191-4012-8777-C0870BAA32A1}" type="pres">
      <dgm:prSet presAssocID="{F01177EC-C79E-42BD-AAC2-CC151991806F}" presName="arrow" presStyleLbl="alignNode1" presStyleIdx="2" presStyleCnt="6"/>
      <dgm:spPr/>
      <dgm:t>
        <a:bodyPr/>
        <a:lstStyle/>
        <a:p>
          <a:endParaRPr lang="en-AU"/>
        </a:p>
      </dgm:t>
    </dgm:pt>
    <dgm:pt modelId="{AC1BAED8-2EBE-49F5-B82D-0A76DA1E9F7F}" type="pres">
      <dgm:prSet presAssocID="{F01177EC-C79E-42BD-AAC2-CC151991806F}" presName="descendantArrow" presStyleLbl="bgAccFollowNode1" presStyleIdx="2" presStyleCnt="6"/>
      <dgm:spPr/>
      <dgm:t>
        <a:bodyPr/>
        <a:lstStyle/>
        <a:p>
          <a:endParaRPr lang="en-AU"/>
        </a:p>
      </dgm:t>
    </dgm:pt>
    <dgm:pt modelId="{192BAE7E-FDBA-4965-9BDB-9EB824CC556E}" type="pres">
      <dgm:prSet presAssocID="{A6590B9D-45F3-4F6A-ACF4-93267DD7B55D}" presName="sp" presStyleCnt="0"/>
      <dgm:spPr/>
    </dgm:pt>
    <dgm:pt modelId="{CB177E77-1401-4B69-811D-F5DAC4F18B8D}" type="pres">
      <dgm:prSet presAssocID="{D21E63FE-83B6-4537-8E9B-F3373B13BD41}" presName="arrowAndChildren" presStyleCnt="0"/>
      <dgm:spPr/>
    </dgm:pt>
    <dgm:pt modelId="{DBB7AECC-048E-4901-8287-008AE8C66050}" type="pres">
      <dgm:prSet presAssocID="{D21E63FE-83B6-4537-8E9B-F3373B13BD41}" presName="parentTextArrow" presStyleLbl="node1" presStyleIdx="0" presStyleCnt="0"/>
      <dgm:spPr/>
      <dgm:t>
        <a:bodyPr/>
        <a:lstStyle/>
        <a:p>
          <a:endParaRPr lang="en-AU"/>
        </a:p>
      </dgm:t>
    </dgm:pt>
    <dgm:pt modelId="{1C7FFC77-5569-4A61-BE7D-830C7CE8A00C}" type="pres">
      <dgm:prSet presAssocID="{D21E63FE-83B6-4537-8E9B-F3373B13BD41}" presName="arrow" presStyleLbl="alignNode1" presStyleIdx="3" presStyleCnt="6"/>
      <dgm:spPr/>
      <dgm:t>
        <a:bodyPr/>
        <a:lstStyle/>
        <a:p>
          <a:endParaRPr lang="en-AU"/>
        </a:p>
      </dgm:t>
    </dgm:pt>
    <dgm:pt modelId="{F235EB4F-07D2-42B5-A2D6-22AC1E2F5123}" type="pres">
      <dgm:prSet presAssocID="{D21E63FE-83B6-4537-8E9B-F3373B13BD41}" presName="descendantArrow" presStyleLbl="bgAccFollowNode1" presStyleIdx="3" presStyleCnt="6"/>
      <dgm:spPr/>
      <dgm:t>
        <a:bodyPr/>
        <a:lstStyle/>
        <a:p>
          <a:endParaRPr lang="en-AU"/>
        </a:p>
      </dgm:t>
    </dgm:pt>
    <dgm:pt modelId="{D1979C01-B567-4DDF-AA36-9D946F25918A}" type="pres">
      <dgm:prSet presAssocID="{EEEB8767-C9C2-4335-A85E-A3CD4507F882}" presName="sp" presStyleCnt="0"/>
      <dgm:spPr/>
    </dgm:pt>
    <dgm:pt modelId="{FD545EE6-64E7-4295-BD0B-A3A5156206E9}" type="pres">
      <dgm:prSet presAssocID="{2E1FBD7E-D094-43B9-9C93-3397657B524C}" presName="arrowAndChildren" presStyleCnt="0"/>
      <dgm:spPr/>
    </dgm:pt>
    <dgm:pt modelId="{57ABCFDE-C978-4DF6-999B-1677E2DB3857}" type="pres">
      <dgm:prSet presAssocID="{2E1FBD7E-D094-43B9-9C93-3397657B524C}" presName="parentTextArrow" presStyleLbl="node1" presStyleIdx="0" presStyleCnt="0"/>
      <dgm:spPr/>
      <dgm:t>
        <a:bodyPr/>
        <a:lstStyle/>
        <a:p>
          <a:endParaRPr lang="en-AU"/>
        </a:p>
      </dgm:t>
    </dgm:pt>
    <dgm:pt modelId="{F4F1B798-B078-47F9-9376-42BD5C91D62D}" type="pres">
      <dgm:prSet presAssocID="{2E1FBD7E-D094-43B9-9C93-3397657B524C}" presName="arrow" presStyleLbl="alignNode1" presStyleIdx="4" presStyleCnt="6"/>
      <dgm:spPr/>
      <dgm:t>
        <a:bodyPr/>
        <a:lstStyle/>
        <a:p>
          <a:endParaRPr lang="en-AU"/>
        </a:p>
      </dgm:t>
    </dgm:pt>
    <dgm:pt modelId="{8E3BDA61-D765-44D6-A0BE-D6E62A941243}" type="pres">
      <dgm:prSet presAssocID="{2E1FBD7E-D094-43B9-9C93-3397657B524C}" presName="descendantArrow" presStyleLbl="bgAccFollowNode1" presStyleIdx="4" presStyleCnt="6"/>
      <dgm:spPr/>
      <dgm:t>
        <a:bodyPr/>
        <a:lstStyle/>
        <a:p>
          <a:endParaRPr lang="en-AU"/>
        </a:p>
      </dgm:t>
    </dgm:pt>
    <dgm:pt modelId="{B6B4C8A2-B6CD-4DE4-8312-68A8A1DEAB08}" type="pres">
      <dgm:prSet presAssocID="{2E9E4572-D126-453C-9E3C-32864FF11A7F}" presName="sp" presStyleCnt="0"/>
      <dgm:spPr/>
    </dgm:pt>
    <dgm:pt modelId="{1ACD3617-51DD-4CFA-9472-F2EE36002F1F}" type="pres">
      <dgm:prSet presAssocID="{71704804-5637-4618-B595-135678163FDE}" presName="arrowAndChildren" presStyleCnt="0"/>
      <dgm:spPr/>
    </dgm:pt>
    <dgm:pt modelId="{2B6BD85C-8A84-44DC-8C14-819FC9EBA58F}" type="pres">
      <dgm:prSet presAssocID="{71704804-5637-4618-B595-135678163FDE}" presName="parentTextArrow" presStyleLbl="node1" presStyleIdx="0" presStyleCnt="0"/>
      <dgm:spPr/>
      <dgm:t>
        <a:bodyPr/>
        <a:lstStyle/>
        <a:p>
          <a:endParaRPr lang="en-AU"/>
        </a:p>
      </dgm:t>
    </dgm:pt>
    <dgm:pt modelId="{80C542D2-0CEE-4871-8B5C-FAE46DDE1371}" type="pres">
      <dgm:prSet presAssocID="{71704804-5637-4618-B595-135678163FDE}" presName="arrow" presStyleLbl="alignNode1" presStyleIdx="5" presStyleCnt="6"/>
      <dgm:spPr/>
      <dgm:t>
        <a:bodyPr/>
        <a:lstStyle/>
        <a:p>
          <a:endParaRPr lang="en-AU"/>
        </a:p>
      </dgm:t>
    </dgm:pt>
    <dgm:pt modelId="{4B29A8A9-DC0D-4E39-9822-E9F5756F599E}" type="pres">
      <dgm:prSet presAssocID="{71704804-5637-4618-B595-135678163FDE}" presName="descendantArrow" presStyleLbl="bgAccFollowNode1" presStyleIdx="5" presStyleCnt="6"/>
      <dgm:spPr/>
      <dgm:t>
        <a:bodyPr/>
        <a:lstStyle/>
        <a:p>
          <a:endParaRPr lang="en-AU"/>
        </a:p>
      </dgm:t>
    </dgm:pt>
  </dgm:ptLst>
  <dgm:cxnLst>
    <dgm:cxn modelId="{EABC37B5-E171-489B-ABCF-4D420DFEFB0E}" type="presOf" srcId="{AFF77558-8175-47E5-A3A7-926E0CDCEA24}" destId="{4B29A8A9-DC0D-4E39-9822-E9F5756F599E}" srcOrd="0" destOrd="0" presId="urn:microsoft.com/office/officeart/2016/7/layout/VerticalDownArrowProcess"/>
    <dgm:cxn modelId="{126FBF32-DAA3-4183-B106-9A676BA3868F}" type="presOf" srcId="{F01177EC-C79E-42BD-AAC2-CC151991806F}" destId="{AA7034F1-2191-4012-8777-C0870BAA32A1}" srcOrd="1" destOrd="0" presId="urn:microsoft.com/office/officeart/2016/7/layout/VerticalDownArrowProcess"/>
    <dgm:cxn modelId="{537A3779-657E-4577-805C-BB50CAF3BEF2}" srcId="{133B9996-5D48-41DE-B75E-735BCDE498DA}" destId="{E1A74641-F641-4BF3-A565-8D394383F095}" srcOrd="4" destOrd="0" parTransId="{34C5E339-B379-428F-A56F-924F64F5028D}" sibTransId="{E9E3984C-1213-4083-A180-4EA39B2472F9}"/>
    <dgm:cxn modelId="{D3E72234-FCB1-476E-A8B7-14C65FD669C8}" srcId="{133B9996-5D48-41DE-B75E-735BCDE498DA}" destId="{71704804-5637-4618-B595-135678163FDE}" srcOrd="0" destOrd="0" parTransId="{6CC0F38D-6C8F-442F-8D69-7CD80BAA8569}" sibTransId="{2E9E4572-D126-453C-9E3C-32864FF11A7F}"/>
    <dgm:cxn modelId="{C469839F-CE9D-4FF9-9439-A0DFF6353DA2}" srcId="{D21E63FE-83B6-4537-8E9B-F3373B13BD41}" destId="{A7F784B7-5B36-498B-A96F-A1430E15588D}" srcOrd="0" destOrd="0" parTransId="{B6A2B356-45D2-4742-B224-F0FA9B9F4267}" sibTransId="{1EC1B053-69DD-4DF8-983F-5C021ACE9D07}"/>
    <dgm:cxn modelId="{EF423217-8A2E-4598-BE46-68E4996522DD}" type="presOf" srcId="{0FEC03B2-A02C-4707-9ED6-3E5FB618E795}" destId="{A1E782BC-600B-484B-84F4-61C2D7ACAD05}" srcOrd="0" destOrd="0" presId="urn:microsoft.com/office/officeart/2016/7/layout/VerticalDownArrowProcess"/>
    <dgm:cxn modelId="{9295DC8D-A4B7-4280-8836-F990BB3FAD91}" srcId="{E1A74641-F641-4BF3-A565-8D394383F095}" destId="{0FEC03B2-A02C-4707-9ED6-3E5FB618E795}" srcOrd="0" destOrd="0" parTransId="{D1CDD603-E4C2-4248-A251-35C49C0A7569}" sibTransId="{0092ACFA-C2E1-444F-8ECE-136811DA2E63}"/>
    <dgm:cxn modelId="{A33077AF-F2CC-433B-83A6-B9E47BE0BDCA}" type="presOf" srcId="{A7F784B7-5B36-498B-A96F-A1430E15588D}" destId="{F235EB4F-07D2-42B5-A2D6-22AC1E2F5123}" srcOrd="0" destOrd="0" presId="urn:microsoft.com/office/officeart/2016/7/layout/VerticalDownArrowProcess"/>
    <dgm:cxn modelId="{0F11FB1D-ADD7-42DF-A435-55DDC34C600B}" type="presOf" srcId="{2E1FBD7E-D094-43B9-9C93-3397657B524C}" destId="{57ABCFDE-C978-4DF6-999B-1677E2DB3857}" srcOrd="0" destOrd="0" presId="urn:microsoft.com/office/officeart/2016/7/layout/VerticalDownArrowProcess"/>
    <dgm:cxn modelId="{08834D07-1EB8-4F8C-A506-F2DA8EA26EC4}" type="presOf" srcId="{E1A74641-F641-4BF3-A565-8D394383F095}" destId="{1C578C86-E2DF-4CDD-A67D-90D1C1A55FFB}" srcOrd="1" destOrd="0" presId="urn:microsoft.com/office/officeart/2016/7/layout/VerticalDownArrowProcess"/>
    <dgm:cxn modelId="{F8DF15EE-B52C-433F-A765-937B30677681}" type="presOf" srcId="{71704804-5637-4618-B595-135678163FDE}" destId="{80C542D2-0CEE-4871-8B5C-FAE46DDE1371}" srcOrd="1" destOrd="0" presId="urn:microsoft.com/office/officeart/2016/7/layout/VerticalDownArrowProcess"/>
    <dgm:cxn modelId="{1D8DB18B-F301-40E4-B568-009B03C901FE}" type="presOf" srcId="{E1A74641-F641-4BF3-A565-8D394383F095}" destId="{31B38DEB-4E0C-4968-BDF6-A789811367DF}" srcOrd="0" destOrd="0" presId="urn:microsoft.com/office/officeart/2016/7/layout/VerticalDownArrowProcess"/>
    <dgm:cxn modelId="{361AB5BB-EFB2-492E-8899-BF60C6D8C4B3}" srcId="{133B9996-5D48-41DE-B75E-735BCDE498DA}" destId="{D21E63FE-83B6-4537-8E9B-F3373B13BD41}" srcOrd="2" destOrd="0" parTransId="{6B8090B2-BEDC-449B-BBC6-A60509AF070B}" sibTransId="{A6590B9D-45F3-4F6A-ACF4-93267DD7B55D}"/>
    <dgm:cxn modelId="{1DC8FA6D-7483-42B5-B2C7-02F46E7B495A}" type="presOf" srcId="{D21E63FE-83B6-4537-8E9B-F3373B13BD41}" destId="{1C7FFC77-5569-4A61-BE7D-830C7CE8A00C}" srcOrd="1" destOrd="0" presId="urn:microsoft.com/office/officeart/2016/7/layout/VerticalDownArrowProcess"/>
    <dgm:cxn modelId="{E769426F-A85B-48AC-AFDC-490535105DC4}" srcId="{F01177EC-C79E-42BD-AAC2-CC151991806F}" destId="{B0616747-F305-408B-B411-652D01DCD0DF}" srcOrd="0" destOrd="0" parTransId="{30F7621A-CCB1-4975-8DC8-04D833E6ED94}" sibTransId="{F13C59B5-6B8E-40F9-B154-90F5E4D490A3}"/>
    <dgm:cxn modelId="{1CF0EB98-1B48-4A35-9EA9-555B48E0DDCC}" type="presOf" srcId="{9B6C46AA-E09F-4AA0-BB99-EEEEEA3FCAE2}" destId="{AE104A49-D2DC-458B-890C-213A26DCB057}" srcOrd="0" destOrd="0" presId="urn:microsoft.com/office/officeart/2016/7/layout/VerticalDownArrowProcess"/>
    <dgm:cxn modelId="{FCA7EF46-6B81-44F6-B885-D922BEAC64EF}" srcId="{71704804-5637-4618-B595-135678163FDE}" destId="{AFF77558-8175-47E5-A3A7-926E0CDCEA24}" srcOrd="0" destOrd="0" parTransId="{6D1A19DA-F34E-4835-8C57-99351E30C6C4}" sibTransId="{29D74533-64C2-419D-8D06-684886862B17}"/>
    <dgm:cxn modelId="{96313FD7-9C4A-4F18-B6B6-C4993668E847}" type="presOf" srcId="{D21E63FE-83B6-4537-8E9B-F3373B13BD41}" destId="{DBB7AECC-048E-4901-8287-008AE8C66050}" srcOrd="0" destOrd="0" presId="urn:microsoft.com/office/officeart/2016/7/layout/VerticalDownArrowProcess"/>
    <dgm:cxn modelId="{6C06238A-9600-4547-A5EA-1E304105217C}" srcId="{89ABDB0A-2FC1-40DB-AF31-17FD3F158B8C}" destId="{9B6C46AA-E09F-4AA0-BB99-EEEEEA3FCAE2}" srcOrd="0" destOrd="0" parTransId="{E4174508-3BDD-4CE8-956C-AF5D4EE17E85}" sibTransId="{AEE0B5FB-B1B2-46D7-943C-1DA99F8BC831}"/>
    <dgm:cxn modelId="{F2FBBAF6-E4CE-4DD2-8AAE-848E7A2E407E}" srcId="{133B9996-5D48-41DE-B75E-735BCDE498DA}" destId="{F01177EC-C79E-42BD-AAC2-CC151991806F}" srcOrd="3" destOrd="0" parTransId="{35F5803F-1292-490E-8E2D-9EA3BA4216A7}" sibTransId="{BAA4B9D5-5ABE-4A50-AEA7-CF56253FF440}"/>
    <dgm:cxn modelId="{98BB96D9-D0E8-43FC-A9AC-40A3C5A649B8}" type="presOf" srcId="{2E1FBD7E-D094-43B9-9C93-3397657B524C}" destId="{F4F1B798-B078-47F9-9376-42BD5C91D62D}" srcOrd="1" destOrd="0" presId="urn:microsoft.com/office/officeart/2016/7/layout/VerticalDownArrowProcess"/>
    <dgm:cxn modelId="{4BE89E48-17DA-4719-A91D-BE12775E1315}" type="presOf" srcId="{F01177EC-C79E-42BD-AAC2-CC151991806F}" destId="{A8469201-3163-422F-B1A1-CD8CA443354D}" srcOrd="0" destOrd="0" presId="urn:microsoft.com/office/officeart/2016/7/layout/VerticalDownArrowProcess"/>
    <dgm:cxn modelId="{0F4E375E-8089-4B0F-B22D-1361D49F410C}" type="presOf" srcId="{133B9996-5D48-41DE-B75E-735BCDE498DA}" destId="{B9EA2109-58E1-4BB2-A150-DDE5FED031F5}" srcOrd="0" destOrd="0" presId="urn:microsoft.com/office/officeart/2016/7/layout/VerticalDownArrowProcess"/>
    <dgm:cxn modelId="{63C70BE2-D76E-41E6-BD3A-E43DF365481E}" srcId="{133B9996-5D48-41DE-B75E-735BCDE498DA}" destId="{2E1FBD7E-D094-43B9-9C93-3397657B524C}" srcOrd="1" destOrd="0" parTransId="{B4AFC0A7-952B-4331-B888-5219974E753F}" sibTransId="{EEEB8767-C9C2-4335-A85E-A3CD4507F882}"/>
    <dgm:cxn modelId="{BE280152-F566-4213-B789-FD65918369C2}" type="presOf" srcId="{B0616747-F305-408B-B411-652D01DCD0DF}" destId="{AC1BAED8-2EBE-49F5-B82D-0A76DA1E9F7F}" srcOrd="0" destOrd="0" presId="urn:microsoft.com/office/officeart/2016/7/layout/VerticalDownArrowProcess"/>
    <dgm:cxn modelId="{B38C919C-319F-4845-82E4-65BEEA91DB50}" type="presOf" srcId="{71704804-5637-4618-B595-135678163FDE}" destId="{2B6BD85C-8A84-44DC-8C14-819FC9EBA58F}" srcOrd="0" destOrd="0" presId="urn:microsoft.com/office/officeart/2016/7/layout/VerticalDownArrowProcess"/>
    <dgm:cxn modelId="{D3D43F4D-4BE4-4554-80A1-F614B76DC4E6}" type="presOf" srcId="{391E47A0-783B-412A-AD15-7440C361C034}" destId="{8E3BDA61-D765-44D6-A0BE-D6E62A941243}" srcOrd="0" destOrd="0" presId="urn:microsoft.com/office/officeart/2016/7/layout/VerticalDownArrowProcess"/>
    <dgm:cxn modelId="{CBA3CB98-9B94-4790-A573-DEA430B8BD99}" srcId="{133B9996-5D48-41DE-B75E-735BCDE498DA}" destId="{89ABDB0A-2FC1-40DB-AF31-17FD3F158B8C}" srcOrd="5" destOrd="0" parTransId="{E24B02D9-B4FA-43ED-9434-EA4B362B27B0}" sibTransId="{BF446E37-7CAA-4983-BD75-48A77EAC0907}"/>
    <dgm:cxn modelId="{9109D46F-6D04-4153-ACB1-219E38B53B18}" type="presOf" srcId="{89ABDB0A-2FC1-40DB-AF31-17FD3F158B8C}" destId="{397F779D-7A93-41BA-9EA4-A7B763EF5B7D}" srcOrd="0" destOrd="0" presId="urn:microsoft.com/office/officeart/2016/7/layout/VerticalDownArrowProcess"/>
    <dgm:cxn modelId="{0F2207FF-00BB-4BC2-9115-4E38C7F7365B}" srcId="{2E1FBD7E-D094-43B9-9C93-3397657B524C}" destId="{391E47A0-783B-412A-AD15-7440C361C034}" srcOrd="0" destOrd="0" parTransId="{8ED5F224-DC35-4963-AE5D-CD16D85AA57C}" sibTransId="{B4158833-A114-42DC-83F5-BBAD9AB81749}"/>
    <dgm:cxn modelId="{31751FA0-2E4F-4A37-9BBF-AC9B1F480D86}" type="presParOf" srcId="{B9EA2109-58E1-4BB2-A150-DDE5FED031F5}" destId="{812EC4C0-FC6F-40A8-A4D3-89DE9E01C6A5}" srcOrd="0" destOrd="0" presId="urn:microsoft.com/office/officeart/2016/7/layout/VerticalDownArrowProcess"/>
    <dgm:cxn modelId="{0ED954BB-53FA-4844-94D7-C98703A4BCD0}" type="presParOf" srcId="{812EC4C0-FC6F-40A8-A4D3-89DE9E01C6A5}" destId="{397F779D-7A93-41BA-9EA4-A7B763EF5B7D}" srcOrd="0" destOrd="0" presId="urn:microsoft.com/office/officeart/2016/7/layout/VerticalDownArrowProcess"/>
    <dgm:cxn modelId="{DD1F7651-A5BA-4ACB-82B2-9F6A75E92665}" type="presParOf" srcId="{812EC4C0-FC6F-40A8-A4D3-89DE9E01C6A5}" destId="{AE104A49-D2DC-458B-890C-213A26DCB057}" srcOrd="1" destOrd="0" presId="urn:microsoft.com/office/officeart/2016/7/layout/VerticalDownArrowProcess"/>
    <dgm:cxn modelId="{AF65EF08-300D-4D73-A857-0842FECB2C6A}" type="presParOf" srcId="{B9EA2109-58E1-4BB2-A150-DDE5FED031F5}" destId="{42E9BA9D-9F65-443F-936D-96A82320AA20}" srcOrd="1" destOrd="0" presId="urn:microsoft.com/office/officeart/2016/7/layout/VerticalDownArrowProcess"/>
    <dgm:cxn modelId="{63A3851A-3EFF-4B6B-91BA-08E9E7D9DB3F}" type="presParOf" srcId="{B9EA2109-58E1-4BB2-A150-DDE5FED031F5}" destId="{B7AB43FF-66A6-4494-AD24-71AAA2D8BB6D}" srcOrd="2" destOrd="0" presId="urn:microsoft.com/office/officeart/2016/7/layout/VerticalDownArrowProcess"/>
    <dgm:cxn modelId="{91C98AE8-0A50-4F32-9B02-CACB55EB837D}" type="presParOf" srcId="{B7AB43FF-66A6-4494-AD24-71AAA2D8BB6D}" destId="{31B38DEB-4E0C-4968-BDF6-A789811367DF}" srcOrd="0" destOrd="0" presId="urn:microsoft.com/office/officeart/2016/7/layout/VerticalDownArrowProcess"/>
    <dgm:cxn modelId="{BBC6A8FF-8DB4-4412-97EC-17BAD5C450D0}" type="presParOf" srcId="{B7AB43FF-66A6-4494-AD24-71AAA2D8BB6D}" destId="{1C578C86-E2DF-4CDD-A67D-90D1C1A55FFB}" srcOrd="1" destOrd="0" presId="urn:microsoft.com/office/officeart/2016/7/layout/VerticalDownArrowProcess"/>
    <dgm:cxn modelId="{4E8F61AF-0710-426D-B021-FBD51952E14E}" type="presParOf" srcId="{B7AB43FF-66A6-4494-AD24-71AAA2D8BB6D}" destId="{A1E782BC-600B-484B-84F4-61C2D7ACAD05}" srcOrd="2" destOrd="0" presId="urn:microsoft.com/office/officeart/2016/7/layout/VerticalDownArrowProcess"/>
    <dgm:cxn modelId="{F4D92F82-1D03-414C-86C9-B52E47FB681C}" type="presParOf" srcId="{B9EA2109-58E1-4BB2-A150-DDE5FED031F5}" destId="{F29CA52F-52D8-4A1C-B0DF-12B0008958F0}" srcOrd="3" destOrd="0" presId="urn:microsoft.com/office/officeart/2016/7/layout/VerticalDownArrowProcess"/>
    <dgm:cxn modelId="{759D6C94-7B64-4EC8-ADDB-2523366007E7}" type="presParOf" srcId="{B9EA2109-58E1-4BB2-A150-DDE5FED031F5}" destId="{C0CA2457-0C55-4CA2-A7B3-1CFCF3568DB4}" srcOrd="4" destOrd="0" presId="urn:microsoft.com/office/officeart/2016/7/layout/VerticalDownArrowProcess"/>
    <dgm:cxn modelId="{9E350448-6083-42A0-AD08-8D927A7435D3}" type="presParOf" srcId="{C0CA2457-0C55-4CA2-A7B3-1CFCF3568DB4}" destId="{A8469201-3163-422F-B1A1-CD8CA443354D}" srcOrd="0" destOrd="0" presId="urn:microsoft.com/office/officeart/2016/7/layout/VerticalDownArrowProcess"/>
    <dgm:cxn modelId="{A549A856-F875-4BE7-9482-F3E531D253B6}" type="presParOf" srcId="{C0CA2457-0C55-4CA2-A7B3-1CFCF3568DB4}" destId="{AA7034F1-2191-4012-8777-C0870BAA32A1}" srcOrd="1" destOrd="0" presId="urn:microsoft.com/office/officeart/2016/7/layout/VerticalDownArrowProcess"/>
    <dgm:cxn modelId="{934A0223-EFEA-439A-AF3C-104A6227CA22}" type="presParOf" srcId="{C0CA2457-0C55-4CA2-A7B3-1CFCF3568DB4}" destId="{AC1BAED8-2EBE-49F5-B82D-0A76DA1E9F7F}" srcOrd="2" destOrd="0" presId="urn:microsoft.com/office/officeart/2016/7/layout/VerticalDownArrowProcess"/>
    <dgm:cxn modelId="{254E7ED4-960E-4A48-8CED-2656386788A3}" type="presParOf" srcId="{B9EA2109-58E1-4BB2-A150-DDE5FED031F5}" destId="{192BAE7E-FDBA-4965-9BDB-9EB824CC556E}" srcOrd="5" destOrd="0" presId="urn:microsoft.com/office/officeart/2016/7/layout/VerticalDownArrowProcess"/>
    <dgm:cxn modelId="{A792206A-712B-43D8-A451-DF66DF6C3B78}" type="presParOf" srcId="{B9EA2109-58E1-4BB2-A150-DDE5FED031F5}" destId="{CB177E77-1401-4B69-811D-F5DAC4F18B8D}" srcOrd="6" destOrd="0" presId="urn:microsoft.com/office/officeart/2016/7/layout/VerticalDownArrowProcess"/>
    <dgm:cxn modelId="{63138121-AAFC-447C-8CA8-DD7AC23A62ED}" type="presParOf" srcId="{CB177E77-1401-4B69-811D-F5DAC4F18B8D}" destId="{DBB7AECC-048E-4901-8287-008AE8C66050}" srcOrd="0" destOrd="0" presId="urn:microsoft.com/office/officeart/2016/7/layout/VerticalDownArrowProcess"/>
    <dgm:cxn modelId="{C5455692-6F5C-4468-817A-26F26EA2EE5F}" type="presParOf" srcId="{CB177E77-1401-4B69-811D-F5DAC4F18B8D}" destId="{1C7FFC77-5569-4A61-BE7D-830C7CE8A00C}" srcOrd="1" destOrd="0" presId="urn:microsoft.com/office/officeart/2016/7/layout/VerticalDownArrowProcess"/>
    <dgm:cxn modelId="{E19BA496-C155-4616-9C42-4317AEE1EAB7}" type="presParOf" srcId="{CB177E77-1401-4B69-811D-F5DAC4F18B8D}" destId="{F235EB4F-07D2-42B5-A2D6-22AC1E2F5123}" srcOrd="2" destOrd="0" presId="urn:microsoft.com/office/officeart/2016/7/layout/VerticalDownArrowProcess"/>
    <dgm:cxn modelId="{0EFC0C95-A556-4F82-BAE2-EFA6FCCDB084}" type="presParOf" srcId="{B9EA2109-58E1-4BB2-A150-DDE5FED031F5}" destId="{D1979C01-B567-4DDF-AA36-9D946F25918A}" srcOrd="7" destOrd="0" presId="urn:microsoft.com/office/officeart/2016/7/layout/VerticalDownArrowProcess"/>
    <dgm:cxn modelId="{90C2C591-E0B6-4FFD-8D1A-EA314ECB09EF}" type="presParOf" srcId="{B9EA2109-58E1-4BB2-A150-DDE5FED031F5}" destId="{FD545EE6-64E7-4295-BD0B-A3A5156206E9}" srcOrd="8" destOrd="0" presId="urn:microsoft.com/office/officeart/2016/7/layout/VerticalDownArrowProcess"/>
    <dgm:cxn modelId="{F4B03B1C-2DA3-46A0-90B7-683621B4502A}" type="presParOf" srcId="{FD545EE6-64E7-4295-BD0B-A3A5156206E9}" destId="{57ABCFDE-C978-4DF6-999B-1677E2DB3857}" srcOrd="0" destOrd="0" presId="urn:microsoft.com/office/officeart/2016/7/layout/VerticalDownArrowProcess"/>
    <dgm:cxn modelId="{1A6FEA98-4E2B-4EC5-83DF-7D92EDCD099E}" type="presParOf" srcId="{FD545EE6-64E7-4295-BD0B-A3A5156206E9}" destId="{F4F1B798-B078-47F9-9376-42BD5C91D62D}" srcOrd="1" destOrd="0" presId="urn:microsoft.com/office/officeart/2016/7/layout/VerticalDownArrowProcess"/>
    <dgm:cxn modelId="{761C5479-680C-4553-8EB2-FB4639E6023E}" type="presParOf" srcId="{FD545EE6-64E7-4295-BD0B-A3A5156206E9}" destId="{8E3BDA61-D765-44D6-A0BE-D6E62A941243}" srcOrd="2" destOrd="0" presId="urn:microsoft.com/office/officeart/2016/7/layout/VerticalDownArrowProcess"/>
    <dgm:cxn modelId="{41BAD6C6-9835-4497-A3EA-C4D28A25C653}" type="presParOf" srcId="{B9EA2109-58E1-4BB2-A150-DDE5FED031F5}" destId="{B6B4C8A2-B6CD-4DE4-8312-68A8A1DEAB08}" srcOrd="9" destOrd="0" presId="urn:microsoft.com/office/officeart/2016/7/layout/VerticalDownArrowProcess"/>
    <dgm:cxn modelId="{F3B5353B-30D4-48E5-A286-1F22EC6E244D}" type="presParOf" srcId="{B9EA2109-58E1-4BB2-A150-DDE5FED031F5}" destId="{1ACD3617-51DD-4CFA-9472-F2EE36002F1F}" srcOrd="10" destOrd="0" presId="urn:microsoft.com/office/officeart/2016/7/layout/VerticalDownArrowProcess"/>
    <dgm:cxn modelId="{E4A392D6-7F2D-4055-AC77-5C207E30C89C}" type="presParOf" srcId="{1ACD3617-51DD-4CFA-9472-F2EE36002F1F}" destId="{2B6BD85C-8A84-44DC-8C14-819FC9EBA58F}" srcOrd="0" destOrd="0" presId="urn:microsoft.com/office/officeart/2016/7/layout/VerticalDownArrowProcess"/>
    <dgm:cxn modelId="{1AC06BB4-8DF5-48A6-A44E-A0F628A0DBAF}" type="presParOf" srcId="{1ACD3617-51DD-4CFA-9472-F2EE36002F1F}" destId="{80C542D2-0CEE-4871-8B5C-FAE46DDE1371}" srcOrd="1" destOrd="0" presId="urn:microsoft.com/office/officeart/2016/7/layout/VerticalDownArrowProcess"/>
    <dgm:cxn modelId="{FC8D0F51-3743-454F-B7F5-67F9D5295105}" type="presParOf" srcId="{1ACD3617-51DD-4CFA-9472-F2EE36002F1F}" destId="{4B29A8A9-DC0D-4E39-9822-E9F5756F599E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7A2FE6-1431-41F8-A3D6-D75951487B4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DFE96EB-449D-44C0-B543-1D9786A92CFE}">
      <dgm:prSet/>
      <dgm:spPr/>
      <dgm:t>
        <a:bodyPr/>
        <a:lstStyle/>
        <a:p>
          <a:pPr>
            <a:defRPr cap="all"/>
          </a:pPr>
          <a:r>
            <a:rPr lang="en-AU" baseline="0"/>
            <a:t>Mood Mission </a:t>
          </a:r>
          <a:endParaRPr lang="en-US"/>
        </a:p>
      </dgm:t>
    </dgm:pt>
    <dgm:pt modelId="{735F83C4-36F3-4A04-9886-5AE0FE22DA99}" type="parTrans" cxnId="{D86ACDAE-DEB6-405D-8B60-2F8EB5E2B0A8}">
      <dgm:prSet/>
      <dgm:spPr/>
      <dgm:t>
        <a:bodyPr/>
        <a:lstStyle/>
        <a:p>
          <a:endParaRPr lang="en-US"/>
        </a:p>
      </dgm:t>
    </dgm:pt>
    <dgm:pt modelId="{3584AFBA-C5E3-4FA3-9EA5-1164CC8E4073}" type="sibTrans" cxnId="{D86ACDAE-DEB6-405D-8B60-2F8EB5E2B0A8}">
      <dgm:prSet/>
      <dgm:spPr/>
      <dgm:t>
        <a:bodyPr/>
        <a:lstStyle/>
        <a:p>
          <a:endParaRPr lang="en-US"/>
        </a:p>
      </dgm:t>
    </dgm:pt>
    <dgm:pt modelId="{515E9217-F815-4FE6-856A-65B4F9894096}">
      <dgm:prSet/>
      <dgm:spPr/>
      <dgm:t>
        <a:bodyPr/>
        <a:lstStyle/>
        <a:p>
          <a:pPr>
            <a:defRPr cap="all"/>
          </a:pPr>
          <a:r>
            <a:rPr lang="en-AU" baseline="0"/>
            <a:t>Mood Path</a:t>
          </a:r>
          <a:endParaRPr lang="en-US"/>
        </a:p>
      </dgm:t>
    </dgm:pt>
    <dgm:pt modelId="{3F75F0E0-78D0-49A6-93A5-25F8D7B450A6}" type="parTrans" cxnId="{6AB3EA27-FD7F-4E6B-B1AF-93767E131D0C}">
      <dgm:prSet/>
      <dgm:spPr/>
      <dgm:t>
        <a:bodyPr/>
        <a:lstStyle/>
        <a:p>
          <a:endParaRPr lang="en-US"/>
        </a:p>
      </dgm:t>
    </dgm:pt>
    <dgm:pt modelId="{1EF24C64-C95F-4131-AF6A-A618EF245553}" type="sibTrans" cxnId="{6AB3EA27-FD7F-4E6B-B1AF-93767E131D0C}">
      <dgm:prSet/>
      <dgm:spPr/>
      <dgm:t>
        <a:bodyPr/>
        <a:lstStyle/>
        <a:p>
          <a:endParaRPr lang="en-US"/>
        </a:p>
      </dgm:t>
    </dgm:pt>
    <dgm:pt modelId="{195921D6-5EDC-40AD-92A0-8921267856F3}">
      <dgm:prSet/>
      <dgm:spPr/>
      <dgm:t>
        <a:bodyPr/>
        <a:lstStyle/>
        <a:p>
          <a:pPr>
            <a:defRPr cap="all"/>
          </a:pPr>
          <a:r>
            <a:rPr lang="en-AU" baseline="0"/>
            <a:t>Pause</a:t>
          </a:r>
          <a:endParaRPr lang="en-US"/>
        </a:p>
      </dgm:t>
    </dgm:pt>
    <dgm:pt modelId="{DA39223B-BCC0-47DD-9A6F-10EA7CB9FA12}" type="parTrans" cxnId="{A64521F2-4586-4FD0-91EC-B729F1F58B25}">
      <dgm:prSet/>
      <dgm:spPr/>
      <dgm:t>
        <a:bodyPr/>
        <a:lstStyle/>
        <a:p>
          <a:endParaRPr lang="en-US"/>
        </a:p>
      </dgm:t>
    </dgm:pt>
    <dgm:pt modelId="{44DF635A-9E86-4D2D-A9C7-F312FE632837}" type="sibTrans" cxnId="{A64521F2-4586-4FD0-91EC-B729F1F58B25}">
      <dgm:prSet/>
      <dgm:spPr/>
      <dgm:t>
        <a:bodyPr/>
        <a:lstStyle/>
        <a:p>
          <a:endParaRPr lang="en-US"/>
        </a:p>
      </dgm:t>
    </dgm:pt>
    <dgm:pt modelId="{63E4869F-5C97-448C-A802-064C5E54F7FA}">
      <dgm:prSet/>
      <dgm:spPr/>
      <dgm:t>
        <a:bodyPr/>
        <a:lstStyle/>
        <a:p>
          <a:pPr>
            <a:defRPr cap="all"/>
          </a:pPr>
          <a:r>
            <a:rPr lang="en-AU" baseline="0"/>
            <a:t>Self –Help for anxiety management </a:t>
          </a:r>
          <a:endParaRPr lang="en-US"/>
        </a:p>
      </dgm:t>
    </dgm:pt>
    <dgm:pt modelId="{5D000C3A-36EE-44A3-92BD-F9C2CCE5FDAD}" type="parTrans" cxnId="{002C1B21-8959-41EF-A803-7B8C2EF251A9}">
      <dgm:prSet/>
      <dgm:spPr/>
      <dgm:t>
        <a:bodyPr/>
        <a:lstStyle/>
        <a:p>
          <a:endParaRPr lang="en-US"/>
        </a:p>
      </dgm:t>
    </dgm:pt>
    <dgm:pt modelId="{A65426E1-3AEF-463D-85C0-E7E55CBB5295}" type="sibTrans" cxnId="{002C1B21-8959-41EF-A803-7B8C2EF251A9}">
      <dgm:prSet/>
      <dgm:spPr/>
      <dgm:t>
        <a:bodyPr/>
        <a:lstStyle/>
        <a:p>
          <a:endParaRPr lang="en-US"/>
        </a:p>
      </dgm:t>
    </dgm:pt>
    <dgm:pt modelId="{D2287CB4-B405-4CDC-8D72-EE988C9A397C}">
      <dgm:prSet/>
      <dgm:spPr/>
      <dgm:t>
        <a:bodyPr/>
        <a:lstStyle/>
        <a:p>
          <a:pPr>
            <a:defRPr cap="all"/>
          </a:pPr>
          <a:r>
            <a:rPr lang="en-AU" baseline="0"/>
            <a:t>Stop, Breathe Think</a:t>
          </a:r>
          <a:endParaRPr lang="en-US"/>
        </a:p>
      </dgm:t>
    </dgm:pt>
    <dgm:pt modelId="{DA8D623F-1E37-48D4-B8FD-B4C4D182C342}" type="parTrans" cxnId="{A8CCBB4C-58A9-458F-88DA-7DC9E9BEBC6E}">
      <dgm:prSet/>
      <dgm:spPr/>
      <dgm:t>
        <a:bodyPr/>
        <a:lstStyle/>
        <a:p>
          <a:endParaRPr lang="en-US"/>
        </a:p>
      </dgm:t>
    </dgm:pt>
    <dgm:pt modelId="{353C2856-841F-4484-863C-B5AF0B1C304D}" type="sibTrans" cxnId="{A8CCBB4C-58A9-458F-88DA-7DC9E9BEBC6E}">
      <dgm:prSet/>
      <dgm:spPr/>
      <dgm:t>
        <a:bodyPr/>
        <a:lstStyle/>
        <a:p>
          <a:endParaRPr lang="en-US"/>
        </a:p>
      </dgm:t>
    </dgm:pt>
    <dgm:pt modelId="{B0F123A3-D737-4D62-B184-947D8A367DFF}">
      <dgm:prSet/>
      <dgm:spPr/>
      <dgm:t>
        <a:bodyPr/>
        <a:lstStyle/>
        <a:p>
          <a:pPr>
            <a:defRPr cap="all"/>
          </a:pPr>
          <a:r>
            <a:rPr lang="en-AU" baseline="0"/>
            <a:t>Super Better</a:t>
          </a:r>
          <a:endParaRPr lang="en-US"/>
        </a:p>
      </dgm:t>
    </dgm:pt>
    <dgm:pt modelId="{99ED93CB-E7F5-4903-B160-0E184B443757}" type="parTrans" cxnId="{AE9A0616-9073-4462-8732-3077F2F7BB09}">
      <dgm:prSet/>
      <dgm:spPr/>
      <dgm:t>
        <a:bodyPr/>
        <a:lstStyle/>
        <a:p>
          <a:endParaRPr lang="en-US"/>
        </a:p>
      </dgm:t>
    </dgm:pt>
    <dgm:pt modelId="{8D7AA548-CBDD-45D7-9703-B994EBC91249}" type="sibTrans" cxnId="{AE9A0616-9073-4462-8732-3077F2F7BB09}">
      <dgm:prSet/>
      <dgm:spPr/>
      <dgm:t>
        <a:bodyPr/>
        <a:lstStyle/>
        <a:p>
          <a:endParaRPr lang="en-US"/>
        </a:p>
      </dgm:t>
    </dgm:pt>
    <dgm:pt modelId="{0B0848DF-C9F4-4F4B-8D82-3B265DDFFD13}" type="pres">
      <dgm:prSet presAssocID="{607A2FE6-1431-41F8-A3D6-D75951487B4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AD1A3B0E-5BDE-4FB8-8D61-E9CD195478BF}" type="pres">
      <dgm:prSet presAssocID="{FDFE96EB-449D-44C0-B543-1D9786A92CFE}" presName="compNode" presStyleCnt="0"/>
      <dgm:spPr/>
    </dgm:pt>
    <dgm:pt modelId="{43B71F0B-7CB5-4DDB-A4AB-B3528414235B}" type="pres">
      <dgm:prSet presAssocID="{FDFE96EB-449D-44C0-B543-1D9786A92CFE}" presName="iconBgRect" presStyleLbl="bgShp" presStyleIdx="0" presStyleCnt="6"/>
      <dgm:spPr/>
    </dgm:pt>
    <dgm:pt modelId="{E55F329E-E97F-44E6-B699-3D9709523BA5}" type="pres">
      <dgm:prSet presAssocID="{FDFE96EB-449D-44C0-B543-1D9786A92CFE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AU"/>
        </a:p>
      </dgm:t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E56FA6BC-BB96-4D2B-8C71-47793D59D6A7}" type="pres">
      <dgm:prSet presAssocID="{FDFE96EB-449D-44C0-B543-1D9786A92CFE}" presName="spaceRect" presStyleCnt="0"/>
      <dgm:spPr/>
    </dgm:pt>
    <dgm:pt modelId="{8FD31C14-8131-4DD3-9003-88981A356227}" type="pres">
      <dgm:prSet presAssocID="{FDFE96EB-449D-44C0-B543-1D9786A92CFE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AU"/>
        </a:p>
      </dgm:t>
    </dgm:pt>
    <dgm:pt modelId="{731613EB-6982-47AF-A83C-23ED515269A2}" type="pres">
      <dgm:prSet presAssocID="{3584AFBA-C5E3-4FA3-9EA5-1164CC8E4073}" presName="sibTrans" presStyleCnt="0"/>
      <dgm:spPr/>
    </dgm:pt>
    <dgm:pt modelId="{1E12F748-9C3A-43B7-A9D6-C788FA739D88}" type="pres">
      <dgm:prSet presAssocID="{515E9217-F815-4FE6-856A-65B4F9894096}" presName="compNode" presStyleCnt="0"/>
      <dgm:spPr/>
    </dgm:pt>
    <dgm:pt modelId="{8BD70758-4773-4AD5-AB3F-F5230B1A8571}" type="pres">
      <dgm:prSet presAssocID="{515E9217-F815-4FE6-856A-65B4F9894096}" presName="iconBgRect" presStyleLbl="bgShp" presStyleIdx="1" presStyleCnt="6"/>
      <dgm:spPr/>
    </dgm:pt>
    <dgm:pt modelId="{BC3D4B6E-669E-4EED-8EA2-20EA38AF66EC}" type="pres">
      <dgm:prSet presAssocID="{515E9217-F815-4FE6-856A-65B4F9894096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AU"/>
        </a:p>
      </dgm:t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D2AEF24C-9CAD-4B35-B8C2-92BBA802C9A6}" type="pres">
      <dgm:prSet presAssocID="{515E9217-F815-4FE6-856A-65B4F9894096}" presName="spaceRect" presStyleCnt="0"/>
      <dgm:spPr/>
    </dgm:pt>
    <dgm:pt modelId="{A2DCB66B-C06A-4C18-8B4A-1F28565D827A}" type="pres">
      <dgm:prSet presAssocID="{515E9217-F815-4FE6-856A-65B4F9894096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AU"/>
        </a:p>
      </dgm:t>
    </dgm:pt>
    <dgm:pt modelId="{2D462573-5665-42D9-8416-B5D29EE83C46}" type="pres">
      <dgm:prSet presAssocID="{1EF24C64-C95F-4131-AF6A-A618EF245553}" presName="sibTrans" presStyleCnt="0"/>
      <dgm:spPr/>
    </dgm:pt>
    <dgm:pt modelId="{3EBF2FA9-CD00-43F3-A3E6-E93B0DD5E203}" type="pres">
      <dgm:prSet presAssocID="{195921D6-5EDC-40AD-92A0-8921267856F3}" presName="compNode" presStyleCnt="0"/>
      <dgm:spPr/>
    </dgm:pt>
    <dgm:pt modelId="{50B16F66-33DB-42E1-BCC9-AB09E6AE16BB}" type="pres">
      <dgm:prSet presAssocID="{195921D6-5EDC-40AD-92A0-8921267856F3}" presName="iconBgRect" presStyleLbl="bgShp" presStyleIdx="2" presStyleCnt="6"/>
      <dgm:spPr/>
    </dgm:pt>
    <dgm:pt modelId="{3A42A750-C60F-485E-8858-19A2539404BC}" type="pres">
      <dgm:prSet presAssocID="{195921D6-5EDC-40AD-92A0-8921267856F3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AU"/>
        </a:p>
      </dgm:t>
      <dgm:extLst>
        <a:ext uri="{E40237B7-FDA0-4F09-8148-C483321AD2D9}">
          <dgm14:cNvPr xmlns:dgm14="http://schemas.microsoft.com/office/drawing/2010/diagram" id="0" name="" descr="Pause"/>
        </a:ext>
      </dgm:extLst>
    </dgm:pt>
    <dgm:pt modelId="{09BAF203-7A53-4739-900A-8A2F26B12DB5}" type="pres">
      <dgm:prSet presAssocID="{195921D6-5EDC-40AD-92A0-8921267856F3}" presName="spaceRect" presStyleCnt="0"/>
      <dgm:spPr/>
    </dgm:pt>
    <dgm:pt modelId="{80C7A786-ABEF-43A6-806B-CBE3B9D2E7B1}" type="pres">
      <dgm:prSet presAssocID="{195921D6-5EDC-40AD-92A0-8921267856F3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AU"/>
        </a:p>
      </dgm:t>
    </dgm:pt>
    <dgm:pt modelId="{4BA0FAE5-7CBF-45DF-8DF3-4A4AAE6193EF}" type="pres">
      <dgm:prSet presAssocID="{44DF635A-9E86-4D2D-A9C7-F312FE632837}" presName="sibTrans" presStyleCnt="0"/>
      <dgm:spPr/>
    </dgm:pt>
    <dgm:pt modelId="{25B49603-0FDF-4CC6-BF89-C64C290C4F32}" type="pres">
      <dgm:prSet presAssocID="{63E4869F-5C97-448C-A802-064C5E54F7FA}" presName="compNode" presStyleCnt="0"/>
      <dgm:spPr/>
    </dgm:pt>
    <dgm:pt modelId="{BB9794F2-82AF-4BB9-AE1E-BCD2A99A92A1}" type="pres">
      <dgm:prSet presAssocID="{63E4869F-5C97-448C-A802-064C5E54F7FA}" presName="iconBgRect" presStyleLbl="bgShp" presStyleIdx="3" presStyleCnt="6"/>
      <dgm:spPr/>
    </dgm:pt>
    <dgm:pt modelId="{9D28E3A9-3114-4C77-8413-CDCDB228831D}" type="pres">
      <dgm:prSet presAssocID="{63E4869F-5C97-448C-A802-064C5E54F7FA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AU"/>
        </a:p>
      </dgm:t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89404BDE-A81B-4011-B839-253176BF3B29}" type="pres">
      <dgm:prSet presAssocID="{63E4869F-5C97-448C-A802-064C5E54F7FA}" presName="spaceRect" presStyleCnt="0"/>
      <dgm:spPr/>
    </dgm:pt>
    <dgm:pt modelId="{5E51BA60-1E7F-430C-AF3B-8445ED19B958}" type="pres">
      <dgm:prSet presAssocID="{63E4869F-5C97-448C-A802-064C5E54F7FA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AU"/>
        </a:p>
      </dgm:t>
    </dgm:pt>
    <dgm:pt modelId="{068D6128-3BDF-4FCD-952E-FD74F2BC008F}" type="pres">
      <dgm:prSet presAssocID="{A65426E1-3AEF-463D-85C0-E7E55CBB5295}" presName="sibTrans" presStyleCnt="0"/>
      <dgm:spPr/>
    </dgm:pt>
    <dgm:pt modelId="{5B4A1264-96D8-4BB2-B9F7-9F4FF8E36CEC}" type="pres">
      <dgm:prSet presAssocID="{D2287CB4-B405-4CDC-8D72-EE988C9A397C}" presName="compNode" presStyleCnt="0"/>
      <dgm:spPr/>
    </dgm:pt>
    <dgm:pt modelId="{735FD94B-54F8-4495-8EA6-97D979E5A43D}" type="pres">
      <dgm:prSet presAssocID="{D2287CB4-B405-4CDC-8D72-EE988C9A397C}" presName="iconBgRect" presStyleLbl="bgShp" presStyleIdx="4" presStyleCnt="6"/>
      <dgm:spPr/>
    </dgm:pt>
    <dgm:pt modelId="{EDA7F238-D52A-4940-AE2B-4A2697A50A58}" type="pres">
      <dgm:prSet presAssocID="{D2287CB4-B405-4CDC-8D72-EE988C9A397C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AU"/>
        </a:p>
      </dgm:t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259B65D5-D362-43DE-B856-B39E7F35CC2C}" type="pres">
      <dgm:prSet presAssocID="{D2287CB4-B405-4CDC-8D72-EE988C9A397C}" presName="spaceRect" presStyleCnt="0"/>
      <dgm:spPr/>
    </dgm:pt>
    <dgm:pt modelId="{76CFCE5A-779C-418C-A915-17DCC0B26562}" type="pres">
      <dgm:prSet presAssocID="{D2287CB4-B405-4CDC-8D72-EE988C9A397C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AU"/>
        </a:p>
      </dgm:t>
    </dgm:pt>
    <dgm:pt modelId="{B410C47D-4ED0-417D-9544-ED2EEEBE41F5}" type="pres">
      <dgm:prSet presAssocID="{353C2856-841F-4484-863C-B5AF0B1C304D}" presName="sibTrans" presStyleCnt="0"/>
      <dgm:spPr/>
    </dgm:pt>
    <dgm:pt modelId="{19249012-E742-4C2D-866B-6C1872E2E505}" type="pres">
      <dgm:prSet presAssocID="{B0F123A3-D737-4D62-B184-947D8A367DFF}" presName="compNode" presStyleCnt="0"/>
      <dgm:spPr/>
    </dgm:pt>
    <dgm:pt modelId="{660F683E-66A7-403F-BBAB-8742D037115A}" type="pres">
      <dgm:prSet presAssocID="{B0F123A3-D737-4D62-B184-947D8A367DFF}" presName="iconBgRect" presStyleLbl="bgShp" presStyleIdx="5" presStyleCnt="6"/>
      <dgm:spPr/>
    </dgm:pt>
    <dgm:pt modelId="{E94E1536-2419-4044-8C26-C0F88BB1A6B7}" type="pres">
      <dgm:prSet presAssocID="{B0F123A3-D737-4D62-B184-947D8A367DFF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AU"/>
        </a:p>
      </dgm:t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29940B79-D970-4CD4-88FE-F52662F42245}" type="pres">
      <dgm:prSet presAssocID="{B0F123A3-D737-4D62-B184-947D8A367DFF}" presName="spaceRect" presStyleCnt="0"/>
      <dgm:spPr/>
    </dgm:pt>
    <dgm:pt modelId="{4F30B34E-EBFA-444A-9D6C-155DD8919795}" type="pres">
      <dgm:prSet presAssocID="{B0F123A3-D737-4D62-B184-947D8A367DFF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A8CCBB4C-58A9-458F-88DA-7DC9E9BEBC6E}" srcId="{607A2FE6-1431-41F8-A3D6-D75951487B4A}" destId="{D2287CB4-B405-4CDC-8D72-EE988C9A397C}" srcOrd="4" destOrd="0" parTransId="{DA8D623F-1E37-48D4-B8FD-B4C4D182C342}" sibTransId="{353C2856-841F-4484-863C-B5AF0B1C304D}"/>
    <dgm:cxn modelId="{59978EE0-8F6C-4B34-BA97-2B82F1CD856E}" type="presOf" srcId="{63E4869F-5C97-448C-A802-064C5E54F7FA}" destId="{5E51BA60-1E7F-430C-AF3B-8445ED19B958}" srcOrd="0" destOrd="0" presId="urn:microsoft.com/office/officeart/2018/5/layout/IconCircleLabelList"/>
    <dgm:cxn modelId="{6AB3EA27-FD7F-4E6B-B1AF-93767E131D0C}" srcId="{607A2FE6-1431-41F8-A3D6-D75951487B4A}" destId="{515E9217-F815-4FE6-856A-65B4F9894096}" srcOrd="1" destOrd="0" parTransId="{3F75F0E0-78D0-49A6-93A5-25F8D7B450A6}" sibTransId="{1EF24C64-C95F-4131-AF6A-A618EF245553}"/>
    <dgm:cxn modelId="{D86ACDAE-DEB6-405D-8B60-2F8EB5E2B0A8}" srcId="{607A2FE6-1431-41F8-A3D6-D75951487B4A}" destId="{FDFE96EB-449D-44C0-B543-1D9786A92CFE}" srcOrd="0" destOrd="0" parTransId="{735F83C4-36F3-4A04-9886-5AE0FE22DA99}" sibTransId="{3584AFBA-C5E3-4FA3-9EA5-1164CC8E4073}"/>
    <dgm:cxn modelId="{AE9A0616-9073-4462-8732-3077F2F7BB09}" srcId="{607A2FE6-1431-41F8-A3D6-D75951487B4A}" destId="{B0F123A3-D737-4D62-B184-947D8A367DFF}" srcOrd="5" destOrd="0" parTransId="{99ED93CB-E7F5-4903-B160-0E184B443757}" sibTransId="{8D7AA548-CBDD-45D7-9703-B994EBC91249}"/>
    <dgm:cxn modelId="{3C413841-5350-4D68-840E-8009234A3F6E}" type="presOf" srcId="{195921D6-5EDC-40AD-92A0-8921267856F3}" destId="{80C7A786-ABEF-43A6-806B-CBE3B9D2E7B1}" srcOrd="0" destOrd="0" presId="urn:microsoft.com/office/officeart/2018/5/layout/IconCircleLabelList"/>
    <dgm:cxn modelId="{002C1B21-8959-41EF-A803-7B8C2EF251A9}" srcId="{607A2FE6-1431-41F8-A3D6-D75951487B4A}" destId="{63E4869F-5C97-448C-A802-064C5E54F7FA}" srcOrd="3" destOrd="0" parTransId="{5D000C3A-36EE-44A3-92BD-F9C2CCE5FDAD}" sibTransId="{A65426E1-3AEF-463D-85C0-E7E55CBB5295}"/>
    <dgm:cxn modelId="{3F21AE6C-1CF2-466C-AF64-708A23336BE5}" type="presOf" srcId="{D2287CB4-B405-4CDC-8D72-EE988C9A397C}" destId="{76CFCE5A-779C-418C-A915-17DCC0B26562}" srcOrd="0" destOrd="0" presId="urn:microsoft.com/office/officeart/2018/5/layout/IconCircleLabelList"/>
    <dgm:cxn modelId="{0561CA12-11E5-4FCB-ACE0-45B1D948EB7D}" type="presOf" srcId="{B0F123A3-D737-4D62-B184-947D8A367DFF}" destId="{4F30B34E-EBFA-444A-9D6C-155DD8919795}" srcOrd="0" destOrd="0" presId="urn:microsoft.com/office/officeart/2018/5/layout/IconCircleLabelList"/>
    <dgm:cxn modelId="{A1C60EAC-EAEE-4595-8AD0-31329F051B58}" type="presOf" srcId="{FDFE96EB-449D-44C0-B543-1D9786A92CFE}" destId="{8FD31C14-8131-4DD3-9003-88981A356227}" srcOrd="0" destOrd="0" presId="urn:microsoft.com/office/officeart/2018/5/layout/IconCircleLabelList"/>
    <dgm:cxn modelId="{73AA6DBD-FBDD-44F8-8F0B-94228557C1F7}" type="presOf" srcId="{607A2FE6-1431-41F8-A3D6-D75951487B4A}" destId="{0B0848DF-C9F4-4F4B-8D82-3B265DDFFD13}" srcOrd="0" destOrd="0" presId="urn:microsoft.com/office/officeart/2018/5/layout/IconCircleLabelList"/>
    <dgm:cxn modelId="{D6B1617E-A49C-4D25-87F3-284430B1D8F7}" type="presOf" srcId="{515E9217-F815-4FE6-856A-65B4F9894096}" destId="{A2DCB66B-C06A-4C18-8B4A-1F28565D827A}" srcOrd="0" destOrd="0" presId="urn:microsoft.com/office/officeart/2018/5/layout/IconCircleLabelList"/>
    <dgm:cxn modelId="{A64521F2-4586-4FD0-91EC-B729F1F58B25}" srcId="{607A2FE6-1431-41F8-A3D6-D75951487B4A}" destId="{195921D6-5EDC-40AD-92A0-8921267856F3}" srcOrd="2" destOrd="0" parTransId="{DA39223B-BCC0-47DD-9A6F-10EA7CB9FA12}" sibTransId="{44DF635A-9E86-4D2D-A9C7-F312FE632837}"/>
    <dgm:cxn modelId="{4104C4DA-0D6A-48A9-BB0B-C29717A2B904}" type="presParOf" srcId="{0B0848DF-C9F4-4F4B-8D82-3B265DDFFD13}" destId="{AD1A3B0E-5BDE-4FB8-8D61-E9CD195478BF}" srcOrd="0" destOrd="0" presId="urn:microsoft.com/office/officeart/2018/5/layout/IconCircleLabelList"/>
    <dgm:cxn modelId="{31964745-E0D5-4B19-85B7-2A493CD8C7AC}" type="presParOf" srcId="{AD1A3B0E-5BDE-4FB8-8D61-E9CD195478BF}" destId="{43B71F0B-7CB5-4DDB-A4AB-B3528414235B}" srcOrd="0" destOrd="0" presId="urn:microsoft.com/office/officeart/2018/5/layout/IconCircleLabelList"/>
    <dgm:cxn modelId="{B25D1F46-E6CA-40EB-B5A0-5B667ABB270A}" type="presParOf" srcId="{AD1A3B0E-5BDE-4FB8-8D61-E9CD195478BF}" destId="{E55F329E-E97F-44E6-B699-3D9709523BA5}" srcOrd="1" destOrd="0" presId="urn:microsoft.com/office/officeart/2018/5/layout/IconCircleLabelList"/>
    <dgm:cxn modelId="{47C16BD5-0970-4A2C-82D7-948CB827C4F9}" type="presParOf" srcId="{AD1A3B0E-5BDE-4FB8-8D61-E9CD195478BF}" destId="{E56FA6BC-BB96-4D2B-8C71-47793D59D6A7}" srcOrd="2" destOrd="0" presId="urn:microsoft.com/office/officeart/2018/5/layout/IconCircleLabelList"/>
    <dgm:cxn modelId="{D444D314-0902-4A6B-A0F5-8BD67B933B4E}" type="presParOf" srcId="{AD1A3B0E-5BDE-4FB8-8D61-E9CD195478BF}" destId="{8FD31C14-8131-4DD3-9003-88981A356227}" srcOrd="3" destOrd="0" presId="urn:microsoft.com/office/officeart/2018/5/layout/IconCircleLabelList"/>
    <dgm:cxn modelId="{B4B14C3D-E254-4C38-A9A3-41B176150FBA}" type="presParOf" srcId="{0B0848DF-C9F4-4F4B-8D82-3B265DDFFD13}" destId="{731613EB-6982-47AF-A83C-23ED515269A2}" srcOrd="1" destOrd="0" presId="urn:microsoft.com/office/officeart/2018/5/layout/IconCircleLabelList"/>
    <dgm:cxn modelId="{AD032194-06BC-4C61-9318-49F01E99633B}" type="presParOf" srcId="{0B0848DF-C9F4-4F4B-8D82-3B265DDFFD13}" destId="{1E12F748-9C3A-43B7-A9D6-C788FA739D88}" srcOrd="2" destOrd="0" presId="urn:microsoft.com/office/officeart/2018/5/layout/IconCircleLabelList"/>
    <dgm:cxn modelId="{9490591F-26F1-489C-BEFE-678D3D6FC6C7}" type="presParOf" srcId="{1E12F748-9C3A-43B7-A9D6-C788FA739D88}" destId="{8BD70758-4773-4AD5-AB3F-F5230B1A8571}" srcOrd="0" destOrd="0" presId="urn:microsoft.com/office/officeart/2018/5/layout/IconCircleLabelList"/>
    <dgm:cxn modelId="{418A6551-FCC7-4F45-9B4F-FD22FCFCB358}" type="presParOf" srcId="{1E12F748-9C3A-43B7-A9D6-C788FA739D88}" destId="{BC3D4B6E-669E-4EED-8EA2-20EA38AF66EC}" srcOrd="1" destOrd="0" presId="urn:microsoft.com/office/officeart/2018/5/layout/IconCircleLabelList"/>
    <dgm:cxn modelId="{87382D4C-5B82-44FB-B327-134B7B58CEAC}" type="presParOf" srcId="{1E12F748-9C3A-43B7-A9D6-C788FA739D88}" destId="{D2AEF24C-9CAD-4B35-B8C2-92BBA802C9A6}" srcOrd="2" destOrd="0" presId="urn:microsoft.com/office/officeart/2018/5/layout/IconCircleLabelList"/>
    <dgm:cxn modelId="{29D38A51-BE4E-44D2-A68A-2AFFF6260240}" type="presParOf" srcId="{1E12F748-9C3A-43B7-A9D6-C788FA739D88}" destId="{A2DCB66B-C06A-4C18-8B4A-1F28565D827A}" srcOrd="3" destOrd="0" presId="urn:microsoft.com/office/officeart/2018/5/layout/IconCircleLabelList"/>
    <dgm:cxn modelId="{46AFC38A-B402-4C26-B8A7-BBD06DA41546}" type="presParOf" srcId="{0B0848DF-C9F4-4F4B-8D82-3B265DDFFD13}" destId="{2D462573-5665-42D9-8416-B5D29EE83C46}" srcOrd="3" destOrd="0" presId="urn:microsoft.com/office/officeart/2018/5/layout/IconCircleLabelList"/>
    <dgm:cxn modelId="{FD99D7B3-935A-4E9B-93E5-3FAD957BDCE5}" type="presParOf" srcId="{0B0848DF-C9F4-4F4B-8D82-3B265DDFFD13}" destId="{3EBF2FA9-CD00-43F3-A3E6-E93B0DD5E203}" srcOrd="4" destOrd="0" presId="urn:microsoft.com/office/officeart/2018/5/layout/IconCircleLabelList"/>
    <dgm:cxn modelId="{164B6DF3-75CD-45A9-B8FD-68A92C9203D3}" type="presParOf" srcId="{3EBF2FA9-CD00-43F3-A3E6-E93B0DD5E203}" destId="{50B16F66-33DB-42E1-BCC9-AB09E6AE16BB}" srcOrd="0" destOrd="0" presId="urn:microsoft.com/office/officeart/2018/5/layout/IconCircleLabelList"/>
    <dgm:cxn modelId="{7A6C39CF-AC6D-42EF-9C86-88C3D4AE86CE}" type="presParOf" srcId="{3EBF2FA9-CD00-43F3-A3E6-E93B0DD5E203}" destId="{3A42A750-C60F-485E-8858-19A2539404BC}" srcOrd="1" destOrd="0" presId="urn:microsoft.com/office/officeart/2018/5/layout/IconCircleLabelList"/>
    <dgm:cxn modelId="{8237F26C-2254-49ED-AABE-8E1B6D8B51F8}" type="presParOf" srcId="{3EBF2FA9-CD00-43F3-A3E6-E93B0DD5E203}" destId="{09BAF203-7A53-4739-900A-8A2F26B12DB5}" srcOrd="2" destOrd="0" presId="urn:microsoft.com/office/officeart/2018/5/layout/IconCircleLabelList"/>
    <dgm:cxn modelId="{AD707B7A-DA6C-4222-810D-54C03BA4994B}" type="presParOf" srcId="{3EBF2FA9-CD00-43F3-A3E6-E93B0DD5E203}" destId="{80C7A786-ABEF-43A6-806B-CBE3B9D2E7B1}" srcOrd="3" destOrd="0" presId="urn:microsoft.com/office/officeart/2018/5/layout/IconCircleLabelList"/>
    <dgm:cxn modelId="{C67D6478-2E10-4CD4-960C-0CC952C943A3}" type="presParOf" srcId="{0B0848DF-C9F4-4F4B-8D82-3B265DDFFD13}" destId="{4BA0FAE5-7CBF-45DF-8DF3-4A4AAE6193EF}" srcOrd="5" destOrd="0" presId="urn:microsoft.com/office/officeart/2018/5/layout/IconCircleLabelList"/>
    <dgm:cxn modelId="{1AEFDA5D-EB35-452A-A737-4AECC1A93EC1}" type="presParOf" srcId="{0B0848DF-C9F4-4F4B-8D82-3B265DDFFD13}" destId="{25B49603-0FDF-4CC6-BF89-C64C290C4F32}" srcOrd="6" destOrd="0" presId="urn:microsoft.com/office/officeart/2018/5/layout/IconCircleLabelList"/>
    <dgm:cxn modelId="{7872D3AC-AA81-465E-B54C-54E7135F2F0B}" type="presParOf" srcId="{25B49603-0FDF-4CC6-BF89-C64C290C4F32}" destId="{BB9794F2-82AF-4BB9-AE1E-BCD2A99A92A1}" srcOrd="0" destOrd="0" presId="urn:microsoft.com/office/officeart/2018/5/layout/IconCircleLabelList"/>
    <dgm:cxn modelId="{88F399C7-0DBA-453F-84C9-E6E755AD450E}" type="presParOf" srcId="{25B49603-0FDF-4CC6-BF89-C64C290C4F32}" destId="{9D28E3A9-3114-4C77-8413-CDCDB228831D}" srcOrd="1" destOrd="0" presId="urn:microsoft.com/office/officeart/2018/5/layout/IconCircleLabelList"/>
    <dgm:cxn modelId="{D8189317-1A85-4702-B65F-860B995A8195}" type="presParOf" srcId="{25B49603-0FDF-4CC6-BF89-C64C290C4F32}" destId="{89404BDE-A81B-4011-B839-253176BF3B29}" srcOrd="2" destOrd="0" presId="urn:microsoft.com/office/officeart/2018/5/layout/IconCircleLabelList"/>
    <dgm:cxn modelId="{73990752-184F-4A33-9F1C-A05EFD44E4C6}" type="presParOf" srcId="{25B49603-0FDF-4CC6-BF89-C64C290C4F32}" destId="{5E51BA60-1E7F-430C-AF3B-8445ED19B958}" srcOrd="3" destOrd="0" presId="urn:microsoft.com/office/officeart/2018/5/layout/IconCircleLabelList"/>
    <dgm:cxn modelId="{3A9E73DB-16F0-4889-89E9-E1AD7D018D1B}" type="presParOf" srcId="{0B0848DF-C9F4-4F4B-8D82-3B265DDFFD13}" destId="{068D6128-3BDF-4FCD-952E-FD74F2BC008F}" srcOrd="7" destOrd="0" presId="urn:microsoft.com/office/officeart/2018/5/layout/IconCircleLabelList"/>
    <dgm:cxn modelId="{2D67929C-079E-4B28-93A6-4C94C005102A}" type="presParOf" srcId="{0B0848DF-C9F4-4F4B-8D82-3B265DDFFD13}" destId="{5B4A1264-96D8-4BB2-B9F7-9F4FF8E36CEC}" srcOrd="8" destOrd="0" presId="urn:microsoft.com/office/officeart/2018/5/layout/IconCircleLabelList"/>
    <dgm:cxn modelId="{83435054-DE9A-4150-82C3-079B47FEF257}" type="presParOf" srcId="{5B4A1264-96D8-4BB2-B9F7-9F4FF8E36CEC}" destId="{735FD94B-54F8-4495-8EA6-97D979E5A43D}" srcOrd="0" destOrd="0" presId="urn:microsoft.com/office/officeart/2018/5/layout/IconCircleLabelList"/>
    <dgm:cxn modelId="{DE22A8E8-C3BB-461F-A412-2FA629BFE9A3}" type="presParOf" srcId="{5B4A1264-96D8-4BB2-B9F7-9F4FF8E36CEC}" destId="{EDA7F238-D52A-4940-AE2B-4A2697A50A58}" srcOrd="1" destOrd="0" presId="urn:microsoft.com/office/officeart/2018/5/layout/IconCircleLabelList"/>
    <dgm:cxn modelId="{7FF8D252-0F6D-4B0C-8522-BC2F16AA578D}" type="presParOf" srcId="{5B4A1264-96D8-4BB2-B9F7-9F4FF8E36CEC}" destId="{259B65D5-D362-43DE-B856-B39E7F35CC2C}" srcOrd="2" destOrd="0" presId="urn:microsoft.com/office/officeart/2018/5/layout/IconCircleLabelList"/>
    <dgm:cxn modelId="{AB4A3E5B-0166-4376-B93A-867A147E3AEF}" type="presParOf" srcId="{5B4A1264-96D8-4BB2-B9F7-9F4FF8E36CEC}" destId="{76CFCE5A-779C-418C-A915-17DCC0B26562}" srcOrd="3" destOrd="0" presId="urn:microsoft.com/office/officeart/2018/5/layout/IconCircleLabelList"/>
    <dgm:cxn modelId="{E3BBFC75-F892-46DB-993C-438566B49094}" type="presParOf" srcId="{0B0848DF-C9F4-4F4B-8D82-3B265DDFFD13}" destId="{B410C47D-4ED0-417D-9544-ED2EEEBE41F5}" srcOrd="9" destOrd="0" presId="urn:microsoft.com/office/officeart/2018/5/layout/IconCircleLabelList"/>
    <dgm:cxn modelId="{0ED78792-5E6B-4B3F-9F4E-C7CBB2E8B227}" type="presParOf" srcId="{0B0848DF-C9F4-4F4B-8D82-3B265DDFFD13}" destId="{19249012-E742-4C2D-866B-6C1872E2E505}" srcOrd="10" destOrd="0" presId="urn:microsoft.com/office/officeart/2018/5/layout/IconCircleLabelList"/>
    <dgm:cxn modelId="{46666134-3B52-4C75-B053-4E07EECBCF77}" type="presParOf" srcId="{19249012-E742-4C2D-866B-6C1872E2E505}" destId="{660F683E-66A7-403F-BBAB-8742D037115A}" srcOrd="0" destOrd="0" presId="urn:microsoft.com/office/officeart/2018/5/layout/IconCircleLabelList"/>
    <dgm:cxn modelId="{0F244D41-89F9-4CE5-9F2E-911428BCCF7D}" type="presParOf" srcId="{19249012-E742-4C2D-866B-6C1872E2E505}" destId="{E94E1536-2419-4044-8C26-C0F88BB1A6B7}" srcOrd="1" destOrd="0" presId="urn:microsoft.com/office/officeart/2018/5/layout/IconCircleLabelList"/>
    <dgm:cxn modelId="{13249A3E-53B3-41CD-83D7-B9F68CC7247E}" type="presParOf" srcId="{19249012-E742-4C2D-866B-6C1872E2E505}" destId="{29940B79-D970-4CD4-88FE-F52662F42245}" srcOrd="2" destOrd="0" presId="urn:microsoft.com/office/officeart/2018/5/layout/IconCircleLabelList"/>
    <dgm:cxn modelId="{8D7612A9-6963-40AD-84D9-65D224782904}" type="presParOf" srcId="{19249012-E742-4C2D-866B-6C1872E2E505}" destId="{4F30B34E-EBFA-444A-9D6C-155DD891979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149E7-2F4A-4FF4-BAFA-A7B6CE793E34}">
      <dsp:nvSpPr>
        <dsp:cNvPr id="0" name=""/>
        <dsp:cNvSpPr/>
      </dsp:nvSpPr>
      <dsp:spPr>
        <a:xfrm>
          <a:off x="897367" y="15"/>
          <a:ext cx="828861" cy="8288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7974D-37C7-48F2-AB71-25E6FD627FAD}">
      <dsp:nvSpPr>
        <dsp:cNvPr id="0" name=""/>
        <dsp:cNvSpPr/>
      </dsp:nvSpPr>
      <dsp:spPr>
        <a:xfrm>
          <a:off x="1074009" y="176658"/>
          <a:ext cx="475576" cy="47557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9653B-6ED8-4924-B24A-1450E33B612E}">
      <dsp:nvSpPr>
        <dsp:cNvPr id="0" name=""/>
        <dsp:cNvSpPr/>
      </dsp:nvSpPr>
      <dsp:spPr>
        <a:xfrm>
          <a:off x="632403" y="1087046"/>
          <a:ext cx="1358789" cy="54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AU" sz="1400" kern="1200" baseline="0"/>
            <a:t>Argumentative</a:t>
          </a:r>
          <a:endParaRPr lang="en-US" sz="1400" kern="1200"/>
        </a:p>
      </dsp:txBody>
      <dsp:txXfrm>
        <a:off x="632403" y="1087046"/>
        <a:ext cx="1358789" cy="543515"/>
      </dsp:txXfrm>
    </dsp:sp>
    <dsp:sp modelId="{53BB8D12-1B26-4729-9E7F-8CC08DEA54D5}">
      <dsp:nvSpPr>
        <dsp:cNvPr id="0" name=""/>
        <dsp:cNvSpPr/>
      </dsp:nvSpPr>
      <dsp:spPr>
        <a:xfrm>
          <a:off x="2493944" y="15"/>
          <a:ext cx="828861" cy="8288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8E115-C454-473C-8DA8-C0EE672D98F3}">
      <dsp:nvSpPr>
        <dsp:cNvPr id="0" name=""/>
        <dsp:cNvSpPr/>
      </dsp:nvSpPr>
      <dsp:spPr>
        <a:xfrm>
          <a:off x="2670586" y="176658"/>
          <a:ext cx="475576" cy="47557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82D78-09A1-4CBA-8479-F34213A159ED}">
      <dsp:nvSpPr>
        <dsp:cNvPr id="0" name=""/>
        <dsp:cNvSpPr/>
      </dsp:nvSpPr>
      <dsp:spPr>
        <a:xfrm>
          <a:off x="2228980" y="1087046"/>
          <a:ext cx="1358789" cy="54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AU" sz="1400" kern="1200" baseline="0"/>
            <a:t>Raised Voice</a:t>
          </a:r>
          <a:endParaRPr lang="en-US" sz="1400" kern="1200"/>
        </a:p>
      </dsp:txBody>
      <dsp:txXfrm>
        <a:off x="2228980" y="1087046"/>
        <a:ext cx="1358789" cy="543515"/>
      </dsp:txXfrm>
    </dsp:sp>
    <dsp:sp modelId="{E9110AFE-DBA1-45BA-AC06-FFEE05E5FE55}">
      <dsp:nvSpPr>
        <dsp:cNvPr id="0" name=""/>
        <dsp:cNvSpPr/>
      </dsp:nvSpPr>
      <dsp:spPr>
        <a:xfrm>
          <a:off x="4090521" y="15"/>
          <a:ext cx="828861" cy="8288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02864-CB64-46CF-8B1E-7847197F827C}">
      <dsp:nvSpPr>
        <dsp:cNvPr id="0" name=""/>
        <dsp:cNvSpPr/>
      </dsp:nvSpPr>
      <dsp:spPr>
        <a:xfrm>
          <a:off x="4267164" y="176658"/>
          <a:ext cx="475576" cy="47557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60A51-D88A-4A05-84E4-57180B0D78EE}">
      <dsp:nvSpPr>
        <dsp:cNvPr id="0" name=""/>
        <dsp:cNvSpPr/>
      </dsp:nvSpPr>
      <dsp:spPr>
        <a:xfrm>
          <a:off x="3825557" y="1087046"/>
          <a:ext cx="1358789" cy="54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AU" sz="1400" kern="1200" baseline="0"/>
            <a:t>Increased heart rate </a:t>
          </a:r>
          <a:endParaRPr lang="en-US" sz="1400" kern="1200"/>
        </a:p>
      </dsp:txBody>
      <dsp:txXfrm>
        <a:off x="3825557" y="1087046"/>
        <a:ext cx="1358789" cy="543515"/>
      </dsp:txXfrm>
    </dsp:sp>
    <dsp:sp modelId="{1431C757-AD53-47A9-85FD-F6B3B65A94D4}">
      <dsp:nvSpPr>
        <dsp:cNvPr id="0" name=""/>
        <dsp:cNvSpPr/>
      </dsp:nvSpPr>
      <dsp:spPr>
        <a:xfrm>
          <a:off x="897367" y="1970259"/>
          <a:ext cx="828861" cy="8288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DB7E2-F62E-465D-A934-935EA432E456}">
      <dsp:nvSpPr>
        <dsp:cNvPr id="0" name=""/>
        <dsp:cNvSpPr/>
      </dsp:nvSpPr>
      <dsp:spPr>
        <a:xfrm>
          <a:off x="1074009" y="2146902"/>
          <a:ext cx="475576" cy="47557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B54D0-9A6F-4856-A5C5-FCC2F3ADAD8F}">
      <dsp:nvSpPr>
        <dsp:cNvPr id="0" name=""/>
        <dsp:cNvSpPr/>
      </dsp:nvSpPr>
      <dsp:spPr>
        <a:xfrm>
          <a:off x="632403" y="3057290"/>
          <a:ext cx="1358789" cy="54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AU" sz="1400" kern="1200" baseline="0"/>
            <a:t>Quick to judge or “snap”</a:t>
          </a:r>
          <a:endParaRPr lang="en-US" sz="1400" kern="1200"/>
        </a:p>
      </dsp:txBody>
      <dsp:txXfrm>
        <a:off x="632403" y="3057290"/>
        <a:ext cx="1358789" cy="543515"/>
      </dsp:txXfrm>
    </dsp:sp>
    <dsp:sp modelId="{CF31F168-0C6E-4456-AE4D-8A4DA9CE75D7}">
      <dsp:nvSpPr>
        <dsp:cNvPr id="0" name=""/>
        <dsp:cNvSpPr/>
      </dsp:nvSpPr>
      <dsp:spPr>
        <a:xfrm>
          <a:off x="2493944" y="1970259"/>
          <a:ext cx="828861" cy="82886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D204E-36B6-42FA-B722-BA9BBEC1C640}">
      <dsp:nvSpPr>
        <dsp:cNvPr id="0" name=""/>
        <dsp:cNvSpPr/>
      </dsp:nvSpPr>
      <dsp:spPr>
        <a:xfrm>
          <a:off x="2670586" y="2146902"/>
          <a:ext cx="475576" cy="475576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718B4-1230-4FCA-AC61-A87E4E3D967A}">
      <dsp:nvSpPr>
        <dsp:cNvPr id="0" name=""/>
        <dsp:cNvSpPr/>
      </dsp:nvSpPr>
      <dsp:spPr>
        <a:xfrm>
          <a:off x="2228980" y="3057290"/>
          <a:ext cx="1358789" cy="54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AU" sz="1400" kern="1200" baseline="0"/>
            <a:t>Teeth clenching </a:t>
          </a:r>
          <a:endParaRPr lang="en-US" sz="1400" kern="1200"/>
        </a:p>
      </dsp:txBody>
      <dsp:txXfrm>
        <a:off x="2228980" y="3057290"/>
        <a:ext cx="1358789" cy="543515"/>
      </dsp:txXfrm>
    </dsp:sp>
    <dsp:sp modelId="{F03006E8-7B0F-4F74-B328-2D44CA0AFA0B}">
      <dsp:nvSpPr>
        <dsp:cNvPr id="0" name=""/>
        <dsp:cNvSpPr/>
      </dsp:nvSpPr>
      <dsp:spPr>
        <a:xfrm>
          <a:off x="4090521" y="1970259"/>
          <a:ext cx="828861" cy="8288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DD59D-79D2-44A6-838E-79F01C111E23}">
      <dsp:nvSpPr>
        <dsp:cNvPr id="0" name=""/>
        <dsp:cNvSpPr/>
      </dsp:nvSpPr>
      <dsp:spPr>
        <a:xfrm>
          <a:off x="4267164" y="2146902"/>
          <a:ext cx="475576" cy="475576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C9F00-9000-4256-9FBD-9E348104254C}">
      <dsp:nvSpPr>
        <dsp:cNvPr id="0" name=""/>
        <dsp:cNvSpPr/>
      </dsp:nvSpPr>
      <dsp:spPr>
        <a:xfrm>
          <a:off x="3825557" y="3057290"/>
          <a:ext cx="1358789" cy="54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AU" sz="1400" kern="1200" baseline="0"/>
            <a:t>Tightness in chest </a:t>
          </a:r>
          <a:endParaRPr lang="en-US" sz="1400" kern="1200"/>
        </a:p>
      </dsp:txBody>
      <dsp:txXfrm>
        <a:off x="3825557" y="3057290"/>
        <a:ext cx="1358789" cy="543515"/>
      </dsp:txXfrm>
    </dsp:sp>
    <dsp:sp modelId="{9CC8D61C-57A3-4C45-9F96-09BE2F99AFC6}">
      <dsp:nvSpPr>
        <dsp:cNvPr id="0" name=""/>
        <dsp:cNvSpPr/>
      </dsp:nvSpPr>
      <dsp:spPr>
        <a:xfrm>
          <a:off x="2493944" y="3940503"/>
          <a:ext cx="828861" cy="8288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D7CDC-E743-4EF1-B841-4605D15ECF04}">
      <dsp:nvSpPr>
        <dsp:cNvPr id="0" name=""/>
        <dsp:cNvSpPr/>
      </dsp:nvSpPr>
      <dsp:spPr>
        <a:xfrm>
          <a:off x="2670586" y="4117146"/>
          <a:ext cx="475576" cy="475576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879C1-E4BC-431E-B153-679C4326C6A1}">
      <dsp:nvSpPr>
        <dsp:cNvPr id="0" name=""/>
        <dsp:cNvSpPr/>
      </dsp:nvSpPr>
      <dsp:spPr>
        <a:xfrm>
          <a:off x="2228980" y="5027534"/>
          <a:ext cx="1358789" cy="54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AU" sz="1400" kern="1200" baseline="0"/>
            <a:t>Increased anxiety </a:t>
          </a:r>
          <a:endParaRPr lang="en-US" sz="1400" kern="1200"/>
        </a:p>
      </dsp:txBody>
      <dsp:txXfrm>
        <a:off x="2228980" y="5027534"/>
        <a:ext cx="1358789" cy="5435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3B538-951E-4E85-A0D1-AA27AEA03036}">
      <dsp:nvSpPr>
        <dsp:cNvPr id="0" name=""/>
        <dsp:cNvSpPr/>
      </dsp:nvSpPr>
      <dsp:spPr>
        <a:xfrm>
          <a:off x="0" y="12606"/>
          <a:ext cx="5816750" cy="8691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kern="1200" baseline="0"/>
            <a:t>Carer burnout</a:t>
          </a:r>
          <a:endParaRPr lang="en-US" sz="2300" kern="1200"/>
        </a:p>
      </dsp:txBody>
      <dsp:txXfrm>
        <a:off x="42426" y="55032"/>
        <a:ext cx="5731898" cy="784256"/>
      </dsp:txXfrm>
    </dsp:sp>
    <dsp:sp modelId="{7B981E60-CF82-441D-894E-63306C74B41D}">
      <dsp:nvSpPr>
        <dsp:cNvPr id="0" name=""/>
        <dsp:cNvSpPr/>
      </dsp:nvSpPr>
      <dsp:spPr>
        <a:xfrm>
          <a:off x="0" y="947955"/>
          <a:ext cx="5816750" cy="869108"/>
        </a:xfrm>
        <a:prstGeom prst="roundRect">
          <a:avLst/>
        </a:prstGeom>
        <a:solidFill>
          <a:schemeClr val="accent2">
            <a:hueOff val="-2015691"/>
            <a:satOff val="0"/>
            <a:lumOff val="3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kern="1200" baseline="0"/>
            <a:t>Frustration at trying to help your child </a:t>
          </a:r>
          <a:endParaRPr lang="en-US" sz="2300" kern="1200"/>
        </a:p>
      </dsp:txBody>
      <dsp:txXfrm>
        <a:off x="42426" y="990381"/>
        <a:ext cx="5731898" cy="784256"/>
      </dsp:txXfrm>
    </dsp:sp>
    <dsp:sp modelId="{7CB46DE4-66C6-4015-B7E4-346B90A90865}">
      <dsp:nvSpPr>
        <dsp:cNvPr id="0" name=""/>
        <dsp:cNvSpPr/>
      </dsp:nvSpPr>
      <dsp:spPr>
        <a:xfrm>
          <a:off x="0" y="1883304"/>
          <a:ext cx="5816750" cy="869108"/>
        </a:xfrm>
        <a:prstGeom prst="roundRect">
          <a:avLst/>
        </a:prstGeom>
        <a:solidFill>
          <a:schemeClr val="accent2">
            <a:hueOff val="-4031381"/>
            <a:satOff val="0"/>
            <a:lumOff val="6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kern="1200" baseline="0"/>
            <a:t>Frustration at need to advocate for your child </a:t>
          </a:r>
          <a:endParaRPr lang="en-US" sz="2300" kern="1200"/>
        </a:p>
      </dsp:txBody>
      <dsp:txXfrm>
        <a:off x="42426" y="1925730"/>
        <a:ext cx="5731898" cy="784256"/>
      </dsp:txXfrm>
    </dsp:sp>
    <dsp:sp modelId="{2C4B5BE3-A692-407A-947B-4959517F9102}">
      <dsp:nvSpPr>
        <dsp:cNvPr id="0" name=""/>
        <dsp:cNvSpPr/>
      </dsp:nvSpPr>
      <dsp:spPr>
        <a:xfrm>
          <a:off x="0" y="2818653"/>
          <a:ext cx="5816750" cy="869108"/>
        </a:xfrm>
        <a:prstGeom prst="roundRect">
          <a:avLst/>
        </a:prstGeom>
        <a:solidFill>
          <a:schemeClr val="accent2">
            <a:hueOff val="-6047072"/>
            <a:satOff val="0"/>
            <a:lumOff val="10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kern="1200" baseline="0"/>
            <a:t>Frustration at lack of services and support </a:t>
          </a:r>
          <a:endParaRPr lang="en-US" sz="2300" kern="1200"/>
        </a:p>
      </dsp:txBody>
      <dsp:txXfrm>
        <a:off x="42426" y="2861079"/>
        <a:ext cx="5731898" cy="784256"/>
      </dsp:txXfrm>
    </dsp:sp>
    <dsp:sp modelId="{EA8A7949-CD1A-4FEB-A790-5AFA958CFE59}">
      <dsp:nvSpPr>
        <dsp:cNvPr id="0" name=""/>
        <dsp:cNvSpPr/>
      </dsp:nvSpPr>
      <dsp:spPr>
        <a:xfrm>
          <a:off x="0" y="3754001"/>
          <a:ext cx="5816750" cy="869108"/>
        </a:xfrm>
        <a:prstGeom prst="roundRect">
          <a:avLst/>
        </a:prstGeom>
        <a:solidFill>
          <a:schemeClr val="accent2">
            <a:hueOff val="-8062763"/>
            <a:satOff val="0"/>
            <a:lumOff val="139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kern="1200" baseline="0"/>
            <a:t>Frustration that your child’s need to protect themselves mean they are hard to reach </a:t>
          </a:r>
          <a:endParaRPr lang="en-US" sz="2300" kern="1200"/>
        </a:p>
      </dsp:txBody>
      <dsp:txXfrm>
        <a:off x="42426" y="3796427"/>
        <a:ext cx="5731898" cy="784256"/>
      </dsp:txXfrm>
    </dsp:sp>
    <dsp:sp modelId="{E81A4BFC-C862-4AF1-BA9A-347E84F2B06A}">
      <dsp:nvSpPr>
        <dsp:cNvPr id="0" name=""/>
        <dsp:cNvSpPr/>
      </dsp:nvSpPr>
      <dsp:spPr>
        <a:xfrm>
          <a:off x="0" y="4689350"/>
          <a:ext cx="5816750" cy="869108"/>
        </a:xfrm>
        <a:prstGeom prst="roundRect">
          <a:avLst/>
        </a:prstGeom>
        <a:solidFill>
          <a:schemeClr val="accent2">
            <a:hueOff val="-10078453"/>
            <a:satOff val="0"/>
            <a:lumOff val="174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kern="1200" baseline="0" dirty="0"/>
            <a:t>Frustration that you seem to be doing this on your own </a:t>
          </a:r>
          <a:endParaRPr lang="en-US" sz="2300" kern="1200" dirty="0"/>
        </a:p>
      </dsp:txBody>
      <dsp:txXfrm>
        <a:off x="42426" y="4731776"/>
        <a:ext cx="5731898" cy="7842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F779D-7A93-41BA-9EA4-A7B763EF5B7D}">
      <dsp:nvSpPr>
        <dsp:cNvPr id="0" name=""/>
        <dsp:cNvSpPr/>
      </dsp:nvSpPr>
      <dsp:spPr>
        <a:xfrm>
          <a:off x="0" y="4922372"/>
          <a:ext cx="1454187" cy="6460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422" tIns="113792" rIns="10342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Work</a:t>
          </a:r>
        </a:p>
      </dsp:txBody>
      <dsp:txXfrm>
        <a:off x="0" y="4922372"/>
        <a:ext cx="1454187" cy="646058"/>
      </dsp:txXfrm>
    </dsp:sp>
    <dsp:sp modelId="{AE104A49-D2DC-458B-890C-213A26DCB057}">
      <dsp:nvSpPr>
        <dsp:cNvPr id="0" name=""/>
        <dsp:cNvSpPr/>
      </dsp:nvSpPr>
      <dsp:spPr>
        <a:xfrm>
          <a:off x="1454187" y="4922372"/>
          <a:ext cx="4362562" cy="64605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93" tIns="152400" rIns="88493" bIns="15240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Work together to manage anger management strategies</a:t>
          </a:r>
        </a:p>
      </dsp:txBody>
      <dsp:txXfrm>
        <a:off x="1454187" y="4922372"/>
        <a:ext cx="4362562" cy="646058"/>
      </dsp:txXfrm>
    </dsp:sp>
    <dsp:sp modelId="{1C578C86-E2DF-4CDD-A67D-90D1C1A55FFB}">
      <dsp:nvSpPr>
        <dsp:cNvPr id="0" name=""/>
        <dsp:cNvSpPr/>
      </dsp:nvSpPr>
      <dsp:spPr>
        <a:xfrm rot="10800000">
          <a:off x="0" y="3938424"/>
          <a:ext cx="1454187" cy="99363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2015691"/>
            <a:satOff val="0"/>
            <a:lumOff val="3490"/>
            <a:alphaOff val="0"/>
          </a:schemeClr>
        </a:solidFill>
        <a:ln w="12700" cap="flat" cmpd="sng" algn="ctr">
          <a:solidFill>
            <a:schemeClr val="accent2">
              <a:hueOff val="-2015691"/>
              <a:satOff val="0"/>
              <a:lumOff val="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422" tIns="113792" rIns="10342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Give</a:t>
          </a:r>
        </a:p>
      </dsp:txBody>
      <dsp:txXfrm rot="-10800000">
        <a:off x="0" y="3938424"/>
        <a:ext cx="1454187" cy="645864"/>
      </dsp:txXfrm>
    </dsp:sp>
    <dsp:sp modelId="{A1E782BC-600B-484B-84F4-61C2D7ACAD05}">
      <dsp:nvSpPr>
        <dsp:cNvPr id="0" name=""/>
        <dsp:cNvSpPr/>
      </dsp:nvSpPr>
      <dsp:spPr>
        <a:xfrm>
          <a:off x="1454187" y="3938424"/>
          <a:ext cx="4362562" cy="645864"/>
        </a:xfrm>
        <a:prstGeom prst="rect">
          <a:avLst/>
        </a:prstGeom>
        <a:solidFill>
          <a:schemeClr val="accent2">
            <a:tint val="40000"/>
            <a:alpha val="90000"/>
            <a:hueOff val="-2176281"/>
            <a:satOff val="11293"/>
            <a:lumOff val="83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176281"/>
              <a:satOff val="11293"/>
              <a:lumOff val="8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93" tIns="152400" rIns="88493" bIns="15240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Give them the right and safety to express feelings and sadness</a:t>
          </a:r>
        </a:p>
      </dsp:txBody>
      <dsp:txXfrm>
        <a:off x="1454187" y="3938424"/>
        <a:ext cx="4362562" cy="645864"/>
      </dsp:txXfrm>
    </dsp:sp>
    <dsp:sp modelId="{AA7034F1-2191-4012-8777-C0870BAA32A1}">
      <dsp:nvSpPr>
        <dsp:cNvPr id="0" name=""/>
        <dsp:cNvSpPr/>
      </dsp:nvSpPr>
      <dsp:spPr>
        <a:xfrm rot="10800000">
          <a:off x="0" y="2954477"/>
          <a:ext cx="1454187" cy="99363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4031381"/>
            <a:satOff val="0"/>
            <a:lumOff val="6981"/>
            <a:alphaOff val="0"/>
          </a:schemeClr>
        </a:solidFill>
        <a:ln w="12700" cap="flat" cmpd="sng" algn="ctr">
          <a:solidFill>
            <a:schemeClr val="accent2">
              <a:hueOff val="-4031381"/>
              <a:satOff val="0"/>
              <a:lumOff val="6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422" tIns="113792" rIns="10342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Aid</a:t>
          </a:r>
        </a:p>
      </dsp:txBody>
      <dsp:txXfrm rot="-10800000">
        <a:off x="0" y="2954477"/>
        <a:ext cx="1454187" cy="645864"/>
      </dsp:txXfrm>
    </dsp:sp>
    <dsp:sp modelId="{AC1BAED8-2EBE-49F5-B82D-0A76DA1E9F7F}">
      <dsp:nvSpPr>
        <dsp:cNvPr id="0" name=""/>
        <dsp:cNvSpPr/>
      </dsp:nvSpPr>
      <dsp:spPr>
        <a:xfrm>
          <a:off x="1454187" y="2954477"/>
          <a:ext cx="4362562" cy="645864"/>
        </a:xfrm>
        <a:prstGeom prst="rect">
          <a:avLst/>
        </a:prstGeom>
        <a:solidFill>
          <a:schemeClr val="accent2">
            <a:tint val="40000"/>
            <a:alpha val="90000"/>
            <a:hueOff val="-4352562"/>
            <a:satOff val="22586"/>
            <a:lumOff val="166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352562"/>
              <a:satOff val="22586"/>
              <a:lumOff val="16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93" tIns="152400" rIns="88493" bIns="15240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Aid them to self regulate </a:t>
          </a:r>
        </a:p>
      </dsp:txBody>
      <dsp:txXfrm>
        <a:off x="1454187" y="2954477"/>
        <a:ext cx="4362562" cy="645864"/>
      </dsp:txXfrm>
    </dsp:sp>
    <dsp:sp modelId="{1C7FFC77-5569-4A61-BE7D-830C7CE8A00C}">
      <dsp:nvSpPr>
        <dsp:cNvPr id="0" name=""/>
        <dsp:cNvSpPr/>
      </dsp:nvSpPr>
      <dsp:spPr>
        <a:xfrm rot="10800000">
          <a:off x="0" y="1970529"/>
          <a:ext cx="1454187" cy="99363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6047072"/>
            <a:satOff val="0"/>
            <a:lumOff val="10471"/>
            <a:alphaOff val="0"/>
          </a:schemeClr>
        </a:solidFill>
        <a:ln w="12700" cap="flat" cmpd="sng" algn="ctr">
          <a:solidFill>
            <a:schemeClr val="accent2">
              <a:hueOff val="-6047072"/>
              <a:satOff val="0"/>
              <a:lumOff val="10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422" tIns="113792" rIns="10342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Acknowledge</a:t>
          </a:r>
        </a:p>
      </dsp:txBody>
      <dsp:txXfrm rot="-10800000">
        <a:off x="0" y="1970529"/>
        <a:ext cx="1454187" cy="645864"/>
      </dsp:txXfrm>
    </dsp:sp>
    <dsp:sp modelId="{F235EB4F-07D2-42B5-A2D6-22AC1E2F5123}">
      <dsp:nvSpPr>
        <dsp:cNvPr id="0" name=""/>
        <dsp:cNvSpPr/>
      </dsp:nvSpPr>
      <dsp:spPr>
        <a:xfrm>
          <a:off x="1454187" y="1970529"/>
          <a:ext cx="4362562" cy="645864"/>
        </a:xfrm>
        <a:prstGeom prst="rect">
          <a:avLst/>
        </a:prstGeom>
        <a:solidFill>
          <a:schemeClr val="accent2">
            <a:tint val="40000"/>
            <a:alpha val="90000"/>
            <a:hueOff val="-6528843"/>
            <a:satOff val="33880"/>
            <a:lumOff val="249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528843"/>
              <a:satOff val="33880"/>
              <a:lumOff val="24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93" tIns="152400" rIns="88493" bIns="15240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Acknowledge your own feelings of frustration </a:t>
          </a:r>
        </a:p>
      </dsp:txBody>
      <dsp:txXfrm>
        <a:off x="1454187" y="1970529"/>
        <a:ext cx="4362562" cy="645864"/>
      </dsp:txXfrm>
    </dsp:sp>
    <dsp:sp modelId="{F4F1B798-B078-47F9-9376-42BD5C91D62D}">
      <dsp:nvSpPr>
        <dsp:cNvPr id="0" name=""/>
        <dsp:cNvSpPr/>
      </dsp:nvSpPr>
      <dsp:spPr>
        <a:xfrm rot="10800000">
          <a:off x="0" y="986582"/>
          <a:ext cx="1454187" cy="99363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8062763"/>
            <a:satOff val="0"/>
            <a:lumOff val="13962"/>
            <a:alphaOff val="0"/>
          </a:schemeClr>
        </a:solidFill>
        <a:ln w="12700" cap="flat" cmpd="sng" algn="ctr">
          <a:solidFill>
            <a:schemeClr val="accent2">
              <a:hueOff val="-8062763"/>
              <a:satOff val="0"/>
              <a:lumOff val="139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422" tIns="113792" rIns="10342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Reassure</a:t>
          </a:r>
        </a:p>
      </dsp:txBody>
      <dsp:txXfrm rot="-10800000">
        <a:off x="0" y="986582"/>
        <a:ext cx="1454187" cy="645864"/>
      </dsp:txXfrm>
    </dsp:sp>
    <dsp:sp modelId="{8E3BDA61-D765-44D6-A0BE-D6E62A941243}">
      <dsp:nvSpPr>
        <dsp:cNvPr id="0" name=""/>
        <dsp:cNvSpPr/>
      </dsp:nvSpPr>
      <dsp:spPr>
        <a:xfrm>
          <a:off x="1454187" y="986582"/>
          <a:ext cx="4362562" cy="645864"/>
        </a:xfrm>
        <a:prstGeom prst="rect">
          <a:avLst/>
        </a:prstGeom>
        <a:solidFill>
          <a:schemeClr val="accent2">
            <a:tint val="40000"/>
            <a:alpha val="90000"/>
            <a:hueOff val="-8705124"/>
            <a:satOff val="45173"/>
            <a:lumOff val="332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705124"/>
              <a:satOff val="45173"/>
              <a:lumOff val="33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93" tIns="152400" rIns="88493" bIns="15240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Reassure them that you love them and are there for them</a:t>
          </a:r>
        </a:p>
      </dsp:txBody>
      <dsp:txXfrm>
        <a:off x="1454187" y="986582"/>
        <a:ext cx="4362562" cy="645864"/>
      </dsp:txXfrm>
    </dsp:sp>
    <dsp:sp modelId="{80C542D2-0CEE-4871-8B5C-FAE46DDE1371}">
      <dsp:nvSpPr>
        <dsp:cNvPr id="0" name=""/>
        <dsp:cNvSpPr/>
      </dsp:nvSpPr>
      <dsp:spPr>
        <a:xfrm rot="10800000">
          <a:off x="0" y="2635"/>
          <a:ext cx="1454187" cy="99363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10078453"/>
            <a:satOff val="0"/>
            <a:lumOff val="17452"/>
            <a:alphaOff val="0"/>
          </a:schemeClr>
        </a:solidFill>
        <a:ln w="12700" cap="flat" cmpd="sng" algn="ctr">
          <a:solidFill>
            <a:schemeClr val="accent2">
              <a:hueOff val="-10078453"/>
              <a:satOff val="0"/>
              <a:lumOff val="174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422" tIns="113792" rIns="10342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Validate and acknowledge</a:t>
          </a:r>
        </a:p>
      </dsp:txBody>
      <dsp:txXfrm rot="-10800000">
        <a:off x="0" y="2635"/>
        <a:ext cx="1454187" cy="645864"/>
      </dsp:txXfrm>
    </dsp:sp>
    <dsp:sp modelId="{4B29A8A9-DC0D-4E39-9822-E9F5756F599E}">
      <dsp:nvSpPr>
        <dsp:cNvPr id="0" name=""/>
        <dsp:cNvSpPr/>
      </dsp:nvSpPr>
      <dsp:spPr>
        <a:xfrm>
          <a:off x="1454187" y="2635"/>
          <a:ext cx="4362562" cy="645864"/>
        </a:xfrm>
        <a:prstGeom prst="rect">
          <a:avLst/>
        </a:prstGeom>
        <a:solidFill>
          <a:schemeClr val="accent2">
            <a:tint val="40000"/>
            <a:alpha val="90000"/>
            <a:hueOff val="-10881405"/>
            <a:satOff val="56466"/>
            <a:lumOff val="415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0881405"/>
              <a:satOff val="56466"/>
              <a:lumOff val="41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93" tIns="152400" rIns="88493" bIns="15240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Validate and acknowledge feeling of being overwhelmed</a:t>
          </a:r>
        </a:p>
      </dsp:txBody>
      <dsp:txXfrm>
        <a:off x="1454187" y="2635"/>
        <a:ext cx="4362562" cy="6458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1F0B-7CB5-4DDB-A4AB-B3528414235B}">
      <dsp:nvSpPr>
        <dsp:cNvPr id="0" name=""/>
        <dsp:cNvSpPr/>
      </dsp:nvSpPr>
      <dsp:spPr>
        <a:xfrm>
          <a:off x="346615" y="433990"/>
          <a:ext cx="1078699" cy="10786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F329E-E97F-44E6-B699-3D9709523BA5}">
      <dsp:nvSpPr>
        <dsp:cNvPr id="0" name=""/>
        <dsp:cNvSpPr/>
      </dsp:nvSpPr>
      <dsp:spPr>
        <a:xfrm>
          <a:off x="576502" y="663877"/>
          <a:ext cx="618925" cy="61892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31C14-8131-4DD3-9003-88981A356227}">
      <dsp:nvSpPr>
        <dsp:cNvPr id="0" name=""/>
        <dsp:cNvSpPr/>
      </dsp:nvSpPr>
      <dsp:spPr>
        <a:xfrm>
          <a:off x="1785" y="1848677"/>
          <a:ext cx="1768359" cy="707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AU" sz="1800" kern="1200" baseline="0"/>
            <a:t>Mood Mission </a:t>
          </a:r>
          <a:endParaRPr lang="en-US" sz="1800" kern="1200"/>
        </a:p>
      </dsp:txBody>
      <dsp:txXfrm>
        <a:off x="1785" y="1848677"/>
        <a:ext cx="1768359" cy="707343"/>
      </dsp:txXfrm>
    </dsp:sp>
    <dsp:sp modelId="{8BD70758-4773-4AD5-AB3F-F5230B1A8571}">
      <dsp:nvSpPr>
        <dsp:cNvPr id="0" name=""/>
        <dsp:cNvSpPr/>
      </dsp:nvSpPr>
      <dsp:spPr>
        <a:xfrm>
          <a:off x="2424437" y="433990"/>
          <a:ext cx="1078699" cy="10786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D4B6E-669E-4EED-8EA2-20EA38AF66EC}">
      <dsp:nvSpPr>
        <dsp:cNvPr id="0" name=""/>
        <dsp:cNvSpPr/>
      </dsp:nvSpPr>
      <dsp:spPr>
        <a:xfrm>
          <a:off x="2654324" y="663877"/>
          <a:ext cx="618925" cy="61892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CB66B-C06A-4C18-8B4A-1F28565D827A}">
      <dsp:nvSpPr>
        <dsp:cNvPr id="0" name=""/>
        <dsp:cNvSpPr/>
      </dsp:nvSpPr>
      <dsp:spPr>
        <a:xfrm>
          <a:off x="2079607" y="1848677"/>
          <a:ext cx="1768359" cy="707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AU" sz="1800" kern="1200" baseline="0"/>
            <a:t>Mood Path</a:t>
          </a:r>
          <a:endParaRPr lang="en-US" sz="1800" kern="1200"/>
        </a:p>
      </dsp:txBody>
      <dsp:txXfrm>
        <a:off x="2079607" y="1848677"/>
        <a:ext cx="1768359" cy="707343"/>
      </dsp:txXfrm>
    </dsp:sp>
    <dsp:sp modelId="{50B16F66-33DB-42E1-BCC9-AB09E6AE16BB}">
      <dsp:nvSpPr>
        <dsp:cNvPr id="0" name=""/>
        <dsp:cNvSpPr/>
      </dsp:nvSpPr>
      <dsp:spPr>
        <a:xfrm>
          <a:off x="4502260" y="433990"/>
          <a:ext cx="1078699" cy="10786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2A750-C60F-485E-8858-19A2539404BC}">
      <dsp:nvSpPr>
        <dsp:cNvPr id="0" name=""/>
        <dsp:cNvSpPr/>
      </dsp:nvSpPr>
      <dsp:spPr>
        <a:xfrm>
          <a:off x="4732146" y="663877"/>
          <a:ext cx="618925" cy="61892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7A786-ABEF-43A6-806B-CBE3B9D2E7B1}">
      <dsp:nvSpPr>
        <dsp:cNvPr id="0" name=""/>
        <dsp:cNvSpPr/>
      </dsp:nvSpPr>
      <dsp:spPr>
        <a:xfrm>
          <a:off x="4157430" y="1848677"/>
          <a:ext cx="1768359" cy="707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AU" sz="1800" kern="1200" baseline="0"/>
            <a:t>Pause</a:t>
          </a:r>
          <a:endParaRPr lang="en-US" sz="1800" kern="1200"/>
        </a:p>
      </dsp:txBody>
      <dsp:txXfrm>
        <a:off x="4157430" y="1848677"/>
        <a:ext cx="1768359" cy="707343"/>
      </dsp:txXfrm>
    </dsp:sp>
    <dsp:sp modelId="{BB9794F2-82AF-4BB9-AE1E-BCD2A99A92A1}">
      <dsp:nvSpPr>
        <dsp:cNvPr id="0" name=""/>
        <dsp:cNvSpPr/>
      </dsp:nvSpPr>
      <dsp:spPr>
        <a:xfrm>
          <a:off x="346615" y="2998111"/>
          <a:ext cx="1078699" cy="10786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8E3A9-3114-4C77-8413-CDCDB228831D}">
      <dsp:nvSpPr>
        <dsp:cNvPr id="0" name=""/>
        <dsp:cNvSpPr/>
      </dsp:nvSpPr>
      <dsp:spPr>
        <a:xfrm>
          <a:off x="576502" y="3227998"/>
          <a:ext cx="618925" cy="618925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1BA60-1E7F-430C-AF3B-8445ED19B958}">
      <dsp:nvSpPr>
        <dsp:cNvPr id="0" name=""/>
        <dsp:cNvSpPr/>
      </dsp:nvSpPr>
      <dsp:spPr>
        <a:xfrm>
          <a:off x="1785" y="4412798"/>
          <a:ext cx="1768359" cy="707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AU" sz="1800" kern="1200" baseline="0"/>
            <a:t>Self –Help for anxiety management </a:t>
          </a:r>
          <a:endParaRPr lang="en-US" sz="1800" kern="1200"/>
        </a:p>
      </dsp:txBody>
      <dsp:txXfrm>
        <a:off x="1785" y="4412798"/>
        <a:ext cx="1768359" cy="707343"/>
      </dsp:txXfrm>
    </dsp:sp>
    <dsp:sp modelId="{735FD94B-54F8-4495-8EA6-97D979E5A43D}">
      <dsp:nvSpPr>
        <dsp:cNvPr id="0" name=""/>
        <dsp:cNvSpPr/>
      </dsp:nvSpPr>
      <dsp:spPr>
        <a:xfrm>
          <a:off x="2424437" y="2998111"/>
          <a:ext cx="1078699" cy="107869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7F238-D52A-4940-AE2B-4A2697A50A58}">
      <dsp:nvSpPr>
        <dsp:cNvPr id="0" name=""/>
        <dsp:cNvSpPr/>
      </dsp:nvSpPr>
      <dsp:spPr>
        <a:xfrm>
          <a:off x="2654324" y="3227998"/>
          <a:ext cx="618925" cy="618925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FCE5A-779C-418C-A915-17DCC0B26562}">
      <dsp:nvSpPr>
        <dsp:cNvPr id="0" name=""/>
        <dsp:cNvSpPr/>
      </dsp:nvSpPr>
      <dsp:spPr>
        <a:xfrm>
          <a:off x="2079607" y="4412798"/>
          <a:ext cx="1768359" cy="707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AU" sz="1800" kern="1200" baseline="0"/>
            <a:t>Stop, Breathe Think</a:t>
          </a:r>
          <a:endParaRPr lang="en-US" sz="1800" kern="1200"/>
        </a:p>
      </dsp:txBody>
      <dsp:txXfrm>
        <a:off x="2079607" y="4412798"/>
        <a:ext cx="1768359" cy="707343"/>
      </dsp:txXfrm>
    </dsp:sp>
    <dsp:sp modelId="{660F683E-66A7-403F-BBAB-8742D037115A}">
      <dsp:nvSpPr>
        <dsp:cNvPr id="0" name=""/>
        <dsp:cNvSpPr/>
      </dsp:nvSpPr>
      <dsp:spPr>
        <a:xfrm>
          <a:off x="4502260" y="2998111"/>
          <a:ext cx="1078699" cy="10786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E1536-2419-4044-8C26-C0F88BB1A6B7}">
      <dsp:nvSpPr>
        <dsp:cNvPr id="0" name=""/>
        <dsp:cNvSpPr/>
      </dsp:nvSpPr>
      <dsp:spPr>
        <a:xfrm>
          <a:off x="4732146" y="3227998"/>
          <a:ext cx="618925" cy="618925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0B34E-EBFA-444A-9D6C-155DD8919795}">
      <dsp:nvSpPr>
        <dsp:cNvPr id="0" name=""/>
        <dsp:cNvSpPr/>
      </dsp:nvSpPr>
      <dsp:spPr>
        <a:xfrm>
          <a:off x="4157430" y="4412798"/>
          <a:ext cx="1768359" cy="707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AU" sz="1800" kern="1200" baseline="0"/>
            <a:t>Super Better</a:t>
          </a:r>
          <a:endParaRPr lang="en-US" sz="1800" kern="1200"/>
        </a:p>
      </dsp:txBody>
      <dsp:txXfrm>
        <a:off x="4157430" y="4412798"/>
        <a:ext cx="1768359" cy="707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2/9/2021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05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24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2/9/2021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3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8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2/9/2021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2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xmlns="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2/9/2021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xmlns="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7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2/9/2021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4603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2/9/2021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8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9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901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719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2/9/2021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3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4AA13AD3-0A4F-475A-BEBB-DEEFF5C09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65E0E3C-32F3-480B-9842-7611BBE2E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12708"/>
            <a:ext cx="12192000" cy="2645291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62143C-87AC-495A-8E1E-A395F4669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1644" y="4572003"/>
            <a:ext cx="10268712" cy="1169121"/>
          </a:xfrm>
        </p:spPr>
        <p:txBody>
          <a:bodyPr anchor="ctr">
            <a:normAutofit/>
          </a:bodyPr>
          <a:lstStyle/>
          <a:p>
            <a:r>
              <a:rPr lang="en-AU" sz="7200">
                <a:solidFill>
                  <a:schemeClr val="bg1"/>
                </a:solidFill>
              </a:rPr>
              <a:t>Anger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B3E4702-72EC-4A80-812B-BA2BE7CC5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1644" y="5745015"/>
            <a:ext cx="10268712" cy="517315"/>
          </a:xfrm>
        </p:spPr>
        <p:txBody>
          <a:bodyPr anchor="ctr">
            <a:normAutofit/>
          </a:bodyPr>
          <a:lstStyle/>
          <a:p>
            <a:r>
              <a:rPr lang="en-AU" sz="2400" dirty="0"/>
              <a:t>How to respond</a:t>
            </a:r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xmlns="" id="{790595BA-1834-4A51-A3B0-6471A4757E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3348050" y="639575"/>
            <a:ext cx="5495900" cy="308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6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B6D1D7F-141C-4D8E-BFBA-D95B68E16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45B42B6-26F8-4E25-839B-FB38F13BEF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5B7B60-2A12-46D9-92D8-923C6530C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AU" dirty="0"/>
              <a:t>Strategies to help Calm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8BD72E-F1DB-42BF-A671-767771A50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10268712" cy="3593592"/>
          </a:xfrm>
        </p:spPr>
        <p:txBody>
          <a:bodyPr>
            <a:normAutofit/>
          </a:bodyPr>
          <a:lstStyle/>
          <a:p>
            <a:pPr>
              <a:lnSpc>
                <a:spcPct val="91000"/>
              </a:lnSpc>
            </a:pPr>
            <a:r>
              <a:rPr lang="en-AU" sz="1200" dirty="0"/>
              <a:t>Identified safe “cooling down space”</a:t>
            </a:r>
          </a:p>
          <a:p>
            <a:pPr>
              <a:lnSpc>
                <a:spcPct val="91000"/>
              </a:lnSpc>
            </a:pPr>
            <a:r>
              <a:rPr lang="en-AU" sz="1200" dirty="0"/>
              <a:t>Give them time to cool down </a:t>
            </a:r>
          </a:p>
          <a:p>
            <a:pPr>
              <a:lnSpc>
                <a:spcPct val="91000"/>
              </a:lnSpc>
            </a:pPr>
            <a:r>
              <a:rPr lang="en-AU" sz="1200" dirty="0"/>
              <a:t>Chewy foods </a:t>
            </a:r>
          </a:p>
          <a:p>
            <a:pPr>
              <a:lnSpc>
                <a:spcPct val="91000"/>
              </a:lnSpc>
            </a:pPr>
            <a:r>
              <a:rPr lang="en-AU" sz="1200" dirty="0"/>
              <a:t>Repetitive movements –bouncing a ball ,trampoline, boxing bag</a:t>
            </a:r>
          </a:p>
          <a:p>
            <a:pPr>
              <a:lnSpc>
                <a:spcPct val="91000"/>
              </a:lnSpc>
            </a:pPr>
            <a:r>
              <a:rPr lang="en-AU" sz="1200" dirty="0"/>
              <a:t>Hanging ,swinging, climbing </a:t>
            </a:r>
          </a:p>
          <a:p>
            <a:pPr>
              <a:lnSpc>
                <a:spcPct val="91000"/>
              </a:lnSpc>
            </a:pPr>
            <a:r>
              <a:rPr lang="en-AU" sz="1200" dirty="0"/>
              <a:t>Write down feeling – Externalize</a:t>
            </a:r>
          </a:p>
          <a:p>
            <a:pPr>
              <a:lnSpc>
                <a:spcPct val="91000"/>
              </a:lnSpc>
            </a:pPr>
            <a:r>
              <a:rPr lang="en-AU" sz="1200" dirty="0"/>
              <a:t>Teenagers “ Music” “ Movies” “ Computer”</a:t>
            </a:r>
          </a:p>
          <a:p>
            <a:pPr>
              <a:lnSpc>
                <a:spcPct val="91000"/>
              </a:lnSpc>
            </a:pPr>
            <a:r>
              <a:rPr lang="en-AU" sz="1200" dirty="0"/>
              <a:t>Exercise /Relaxation </a:t>
            </a:r>
          </a:p>
          <a:p>
            <a:pPr>
              <a:lnSpc>
                <a:spcPct val="91000"/>
              </a:lnSpc>
            </a:pPr>
            <a:r>
              <a:rPr lang="en-AU" sz="1200" dirty="0"/>
              <a:t>Websites /Apps </a:t>
            </a:r>
          </a:p>
          <a:p>
            <a:pPr>
              <a:lnSpc>
                <a:spcPct val="91000"/>
              </a:lnSpc>
            </a:pP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995121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EB6D1D7F-141C-4D8E-BFBA-D95B68E16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58DA214-7FDA-4C9D-A7CF-9AD725E290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734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ED373-6CD5-47B6-B546-B532DC232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3467"/>
            <a:ext cx="3212593" cy="5571066"/>
          </a:xfrm>
        </p:spPr>
        <p:txBody>
          <a:bodyPr>
            <a:normAutofit/>
          </a:bodyPr>
          <a:lstStyle/>
          <a:p>
            <a:r>
              <a:rPr lang="en-AU" dirty="0"/>
              <a:t>Apps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A6AF8D5C-F2D4-4884-BA63-08FAAB658E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793722"/>
              </p:ext>
            </p:extLst>
          </p:nvPr>
        </p:nvGraphicFramePr>
        <p:xfrm>
          <a:off x="5300812" y="643466"/>
          <a:ext cx="5927575" cy="55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8059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7">
            <a:extLst>
              <a:ext uri="{FF2B5EF4-FFF2-40B4-BE49-F238E27FC236}">
                <a16:creationId xmlns:a16="http://schemas.microsoft.com/office/drawing/2014/main" xmlns="" id="{09A1C012-8297-4361-ACE8-A2509FB189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xmlns="" id="{4AA13AD3-0A4F-475A-BEBB-DEEFF5C09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le lion resting in his cave">
            <a:extLst>
              <a:ext uri="{FF2B5EF4-FFF2-40B4-BE49-F238E27FC236}">
                <a16:creationId xmlns:a16="http://schemas.microsoft.com/office/drawing/2014/main" xmlns="" id="{9DEE7900-082F-4969-848F-47F7910B8A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89" b="6442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26" name="Rectangle 21">
            <a:extLst>
              <a:ext uri="{FF2B5EF4-FFF2-40B4-BE49-F238E27FC236}">
                <a16:creationId xmlns:a16="http://schemas.microsoft.com/office/drawing/2014/main" xmlns="" id="{D65E0E3C-32F3-480B-9842-7611BBE2E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12708"/>
            <a:ext cx="12192000" cy="2645291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D6CC3C-9E28-4FD6-86E8-AB3CF957C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44" y="4572003"/>
            <a:ext cx="10268712" cy="11691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/>
              <a:t>How do I ReCOgnise And MaNAge My Own Anger </a:t>
            </a:r>
          </a:p>
        </p:txBody>
      </p:sp>
    </p:spTree>
    <p:extLst>
      <p:ext uri="{BB962C8B-B14F-4D97-AF65-F5344CB8AC3E}">
        <p14:creationId xmlns:p14="http://schemas.microsoft.com/office/powerpoint/2010/main" val="269951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EB6D1D7F-141C-4D8E-BFBA-D95B68E16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58DA214-7FDA-4C9D-A7CF-9AD725E290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734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C6D9E-4B58-4EC8-AAEA-C78FD7806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3467"/>
            <a:ext cx="3212593" cy="5571066"/>
          </a:xfrm>
        </p:spPr>
        <p:txBody>
          <a:bodyPr>
            <a:normAutofit/>
          </a:bodyPr>
          <a:lstStyle/>
          <a:p>
            <a:r>
              <a:rPr lang="en-AU" sz="4600"/>
              <a:t>Recognise Warning signs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F45DFB87-68DF-4563-8B70-3843C49139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268547"/>
              </p:ext>
            </p:extLst>
          </p:nvPr>
        </p:nvGraphicFramePr>
        <p:xfrm>
          <a:off x="5411638" y="643467"/>
          <a:ext cx="5816750" cy="5571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7758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EB6D1D7F-141C-4D8E-BFBA-D95B68E16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58DA214-7FDA-4C9D-A7CF-9AD725E290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734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7B2F23-0E23-4C61-81AD-F9B4C5D48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3467"/>
            <a:ext cx="3212593" cy="5571066"/>
          </a:xfrm>
        </p:spPr>
        <p:txBody>
          <a:bodyPr>
            <a:normAutofit/>
          </a:bodyPr>
          <a:lstStyle/>
          <a:p>
            <a:r>
              <a:rPr lang="en-AU" dirty="0"/>
              <a:t>Why am I Angry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339BF9FE-5C41-4250-9399-49BA31C994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510881"/>
              </p:ext>
            </p:extLst>
          </p:nvPr>
        </p:nvGraphicFramePr>
        <p:xfrm>
          <a:off x="5411638" y="643467"/>
          <a:ext cx="5816750" cy="5571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1262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027225-195C-42D6-BBB2-BD67B3A9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Is My CHILD ANGRY?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85816-A2FF-461B-8C53-F8DD8A700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Feeling of worthlessness and inadequacy</a:t>
            </a:r>
          </a:p>
          <a:p>
            <a:r>
              <a:rPr lang="en-AU" dirty="0"/>
              <a:t>Feelings of Shame </a:t>
            </a:r>
          </a:p>
          <a:p>
            <a:r>
              <a:rPr lang="en-AU" dirty="0"/>
              <a:t>Lack of understanding of task – delayed cognitive understanding </a:t>
            </a:r>
          </a:p>
          <a:p>
            <a:r>
              <a:rPr lang="en-AU" dirty="0"/>
              <a:t>Triggered to survival behaviour </a:t>
            </a:r>
          </a:p>
          <a:p>
            <a:r>
              <a:rPr lang="en-AU" dirty="0"/>
              <a:t>Need for control </a:t>
            </a:r>
          </a:p>
          <a:p>
            <a:r>
              <a:rPr lang="en-AU" dirty="0"/>
              <a:t>Protective mechanism –fighting to protect from hurt </a:t>
            </a:r>
          </a:p>
        </p:txBody>
      </p:sp>
    </p:spTree>
    <p:extLst>
      <p:ext uri="{BB962C8B-B14F-4D97-AF65-F5344CB8AC3E}">
        <p14:creationId xmlns:p14="http://schemas.microsoft.com/office/powerpoint/2010/main" val="3789967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B6D1D7F-141C-4D8E-BFBA-D95B68E16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5E5AED1-65AD-42CA-A3F0-9E3AEEF2B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7345" y="0"/>
            <a:ext cx="753313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DFE921-2DC0-4DEF-8E5E-3B714E2E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808" y="643467"/>
            <a:ext cx="5913226" cy="5571066"/>
          </a:xfrm>
        </p:spPr>
        <p:txBody>
          <a:bodyPr>
            <a:normAutofit/>
          </a:bodyPr>
          <a:lstStyle/>
          <a:p>
            <a:r>
              <a:rPr lang="en-AU" sz="8800"/>
              <a:t>Warning signs in my Child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C7B108-B222-49B8-851E-A31819ED7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19" y="643467"/>
            <a:ext cx="3109151" cy="5571066"/>
          </a:xfrm>
        </p:spPr>
        <p:txBody>
          <a:bodyPr anchor="ctr">
            <a:normAutofit fontScale="92500" lnSpcReduction="20000"/>
          </a:bodyPr>
          <a:lstStyle/>
          <a:p>
            <a:r>
              <a:rPr lang="en-AU" dirty="0"/>
              <a:t>Irritability</a:t>
            </a:r>
          </a:p>
          <a:p>
            <a:r>
              <a:rPr lang="en-AU" dirty="0"/>
              <a:t>Controlling</a:t>
            </a:r>
          </a:p>
          <a:p>
            <a:r>
              <a:rPr lang="en-AU" dirty="0"/>
              <a:t>Aggressive </a:t>
            </a:r>
          </a:p>
          <a:p>
            <a:r>
              <a:rPr lang="en-AU" dirty="0"/>
              <a:t>Argumentative </a:t>
            </a:r>
          </a:p>
          <a:p>
            <a:r>
              <a:rPr lang="en-AU" dirty="0"/>
              <a:t>Withdrawn </a:t>
            </a:r>
          </a:p>
          <a:p>
            <a:r>
              <a:rPr lang="en-AU" dirty="0"/>
              <a:t>Refusing to do task </a:t>
            </a:r>
          </a:p>
          <a:p>
            <a:r>
              <a:rPr lang="en-AU" dirty="0"/>
              <a:t>Defiant </a:t>
            </a:r>
          </a:p>
          <a:p>
            <a:r>
              <a:rPr lang="en-AU" dirty="0"/>
              <a:t>Unwell/stomach ache</a:t>
            </a:r>
          </a:p>
          <a:p>
            <a:r>
              <a:rPr lang="en-AU" dirty="0"/>
              <a:t>Self harming/ internalizing </a:t>
            </a:r>
          </a:p>
          <a:p>
            <a:r>
              <a:rPr lang="en-AU" dirty="0"/>
              <a:t>ODD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66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xmlns="" id="{EB6D1D7F-141C-4D8E-BFBA-D95B68E16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725EFA61-F0F8-4F4A-B750-81EE924F1D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7344" y="0"/>
            <a:ext cx="7534655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C730B1-D130-44E8-87F9-531003C58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11" y="317500"/>
            <a:ext cx="5927576" cy="1701800"/>
          </a:xfrm>
        </p:spPr>
        <p:txBody>
          <a:bodyPr>
            <a:normAutofit/>
          </a:bodyPr>
          <a:lstStyle/>
          <a:p>
            <a:r>
              <a:rPr lang="en-AU" sz="5600"/>
              <a:t>How can I manage OUR ANGER</a:t>
            </a:r>
          </a:p>
        </p:txBody>
      </p:sp>
      <p:pic>
        <p:nvPicPr>
          <p:cNvPr id="15" name="Picture 4" descr="Large skydiving group mid-air">
            <a:extLst>
              <a:ext uri="{FF2B5EF4-FFF2-40B4-BE49-F238E27FC236}">
                <a16:creationId xmlns:a16="http://schemas.microsoft.com/office/drawing/2014/main" xmlns="" id="{91FAE190-D155-4807-8310-24934846C3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04" r="26836"/>
          <a:stretch/>
        </p:blipFill>
        <p:spPr>
          <a:xfrm>
            <a:off x="20" y="10"/>
            <a:ext cx="4657324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BFD9A3-F552-4480-8E14-54FA70F24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10" y="2587625"/>
            <a:ext cx="5927577" cy="3594100"/>
          </a:xfrm>
        </p:spPr>
        <p:txBody>
          <a:bodyPr anchor="t">
            <a:normAutofit/>
          </a:bodyPr>
          <a:lstStyle/>
          <a:p>
            <a:pPr>
              <a:lnSpc>
                <a:spcPct val="91000"/>
              </a:lnSpc>
            </a:pPr>
            <a:r>
              <a:rPr lang="en-AU" sz="1200" dirty="0"/>
              <a:t>Recognise own anger first – Use self care strategies –Try not to argue back </a:t>
            </a:r>
          </a:p>
          <a:p>
            <a:pPr>
              <a:lnSpc>
                <a:spcPct val="91000"/>
              </a:lnSpc>
            </a:pPr>
            <a:r>
              <a:rPr lang="en-AU" sz="1200" dirty="0"/>
              <a:t>Recognise child’s reaction is not at you but from a place of hurt and trauma </a:t>
            </a:r>
          </a:p>
          <a:p>
            <a:pPr>
              <a:lnSpc>
                <a:spcPct val="91000"/>
              </a:lnSpc>
            </a:pPr>
            <a:r>
              <a:rPr lang="en-AU" sz="1200" dirty="0"/>
              <a:t>Count to 100 </a:t>
            </a:r>
          </a:p>
          <a:p>
            <a:pPr>
              <a:lnSpc>
                <a:spcPct val="91000"/>
              </a:lnSpc>
            </a:pPr>
            <a:r>
              <a:rPr lang="en-AU" sz="1200" dirty="0"/>
              <a:t>Deep breathing </a:t>
            </a:r>
          </a:p>
          <a:p>
            <a:pPr>
              <a:lnSpc>
                <a:spcPct val="91000"/>
              </a:lnSpc>
            </a:pPr>
            <a:r>
              <a:rPr lang="en-AU" sz="1200" dirty="0"/>
              <a:t>Talk to a friend </a:t>
            </a:r>
          </a:p>
          <a:p>
            <a:pPr>
              <a:lnSpc>
                <a:spcPct val="91000"/>
              </a:lnSpc>
            </a:pPr>
            <a:r>
              <a:rPr lang="en-AU" sz="1200" dirty="0"/>
              <a:t>Go for a walk </a:t>
            </a:r>
          </a:p>
          <a:p>
            <a:pPr>
              <a:lnSpc>
                <a:spcPct val="91000"/>
              </a:lnSpc>
            </a:pPr>
            <a:r>
              <a:rPr lang="en-AU" sz="1200" dirty="0"/>
              <a:t>Remove yourself –sit outside , notice what’s around you </a:t>
            </a:r>
          </a:p>
          <a:p>
            <a:pPr>
              <a:lnSpc>
                <a:spcPct val="91000"/>
              </a:lnSpc>
            </a:pPr>
            <a:r>
              <a:rPr lang="en-AU" sz="1200" dirty="0"/>
              <a:t>Recognise own feelings –I cant do this anymore , I am not good enough</a:t>
            </a:r>
          </a:p>
          <a:p>
            <a:pPr>
              <a:lnSpc>
                <a:spcPct val="91000"/>
              </a:lnSpc>
            </a:pPr>
            <a:r>
              <a:rPr lang="en-AU" sz="1200" dirty="0"/>
              <a:t>Write it down – helps to externalize and can decrease importance on reflection </a:t>
            </a:r>
          </a:p>
          <a:p>
            <a:pPr>
              <a:lnSpc>
                <a:spcPct val="91000"/>
              </a:lnSpc>
            </a:pPr>
            <a:r>
              <a:rPr lang="en-AU" sz="1200" dirty="0"/>
              <a:t>Once calm you are ready to support your child </a:t>
            </a:r>
          </a:p>
        </p:txBody>
      </p:sp>
    </p:spTree>
    <p:extLst>
      <p:ext uri="{BB962C8B-B14F-4D97-AF65-F5344CB8AC3E}">
        <p14:creationId xmlns:p14="http://schemas.microsoft.com/office/powerpoint/2010/main" val="2946546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EB6D1D7F-141C-4D8E-BFBA-D95B68E16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58DA214-7FDA-4C9D-A7CF-9AD725E290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734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88B990-C19A-4ABA-B59B-4A324E976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3467"/>
            <a:ext cx="3212593" cy="5571066"/>
          </a:xfrm>
        </p:spPr>
        <p:txBody>
          <a:bodyPr>
            <a:normAutofit/>
          </a:bodyPr>
          <a:lstStyle/>
          <a:p>
            <a:r>
              <a:rPr lang="en-AU" dirty="0"/>
              <a:t>How DO I Calm My CHILD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D2CCEE45-CA5A-4C6B-9448-3202EA68A9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311981"/>
              </p:ext>
            </p:extLst>
          </p:nvPr>
        </p:nvGraphicFramePr>
        <p:xfrm>
          <a:off x="5411638" y="643467"/>
          <a:ext cx="5816750" cy="5571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674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4E6300-003A-4335-9350-707B5B9F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Do I Calm My Child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DB04AB-6855-4C1C-B644-FC610AB7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Actively Listen don’t problem solve</a:t>
            </a:r>
          </a:p>
          <a:p>
            <a:r>
              <a:rPr lang="en-AU" dirty="0"/>
              <a:t>Try to maintain calm enquiring/ supportive voice </a:t>
            </a:r>
          </a:p>
          <a:p>
            <a:r>
              <a:rPr lang="en-AU" dirty="0"/>
              <a:t>Use humour to help de escalate (where appropriate and when ready)</a:t>
            </a:r>
          </a:p>
          <a:p>
            <a:r>
              <a:rPr lang="en-AU" dirty="0"/>
              <a:t>Role model with “I” statement for child’s benefit and not your own </a:t>
            </a:r>
          </a:p>
          <a:p>
            <a:r>
              <a:rPr lang="en-AU" dirty="0"/>
              <a:t>Remember to always link back to “Am I Therapeutically parenting”</a:t>
            </a:r>
          </a:p>
          <a:p>
            <a:r>
              <a:rPr lang="en-AU" dirty="0"/>
              <a:t>Assess what is working for your child in this moment and regroup if necessary </a:t>
            </a:r>
          </a:p>
        </p:txBody>
      </p:sp>
    </p:spTree>
    <p:extLst>
      <p:ext uri="{BB962C8B-B14F-4D97-AF65-F5344CB8AC3E}">
        <p14:creationId xmlns:p14="http://schemas.microsoft.com/office/powerpoint/2010/main" val="2847724589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Juxtapose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452</Words>
  <Application>Microsoft Office PowerPoint</Application>
  <PresentationFormat>Custom</PresentationFormat>
  <Paragraphs>84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JuxtaposeVTI</vt:lpstr>
      <vt:lpstr>Anger</vt:lpstr>
      <vt:lpstr>How do I ReCOgnise And MaNAge My Own Anger </vt:lpstr>
      <vt:lpstr>Recognise Warning signs </vt:lpstr>
      <vt:lpstr>Why am I Angry </vt:lpstr>
      <vt:lpstr>Why Is My CHILD ANGRY?</vt:lpstr>
      <vt:lpstr>Warning signs in my Child </vt:lpstr>
      <vt:lpstr>How can I manage OUR ANGER</vt:lpstr>
      <vt:lpstr>How DO I Calm My CHILD</vt:lpstr>
      <vt:lpstr>How Do I Calm My Child </vt:lpstr>
      <vt:lpstr>Strategies to help Calm</vt:lpstr>
      <vt:lpstr>Apps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Anger</dc:title>
  <dc:creator>Liz Powell</dc:creator>
  <cp:lastModifiedBy>Sonia Wagner</cp:lastModifiedBy>
  <cp:revision>14</cp:revision>
  <dcterms:created xsi:type="dcterms:W3CDTF">2021-02-02T03:21:34Z</dcterms:created>
  <dcterms:modified xsi:type="dcterms:W3CDTF">2021-02-08T21:57:21Z</dcterms:modified>
</cp:coreProperties>
</file>