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5645D59-E138-4155-A3AE-69FA5C36096A}" v="3" dt="2021-02-22T04:50:32.4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4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6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2.png"/><Relationship Id="rId6" Type="http://schemas.openxmlformats.org/officeDocument/2006/relationships/image" Target="../media/image8.svg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D8167C-759C-4075-9EA8-6BF24EFE7787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FC89E84-9F22-47F9-93A5-E907974330E9}">
      <dgm:prSet/>
      <dgm:spPr/>
      <dgm:t>
        <a:bodyPr/>
        <a:lstStyle/>
        <a:p>
          <a:r>
            <a:rPr lang="en-AU"/>
            <a:t>Conversation as important as putting in restrictions – be engaged and supportive</a:t>
          </a:r>
          <a:endParaRPr lang="en-US"/>
        </a:p>
      </dgm:t>
    </dgm:pt>
    <dgm:pt modelId="{42A8B17E-ADD1-4EF2-A6A0-33699DB7B389}" type="parTrans" cxnId="{95CA0A0B-C9CC-4E73-A5EE-4907DE499808}">
      <dgm:prSet/>
      <dgm:spPr/>
      <dgm:t>
        <a:bodyPr/>
        <a:lstStyle/>
        <a:p>
          <a:endParaRPr lang="en-US"/>
        </a:p>
      </dgm:t>
    </dgm:pt>
    <dgm:pt modelId="{52EA7E07-4E43-4287-B13A-96333C0FCF74}" type="sibTrans" cxnId="{95CA0A0B-C9CC-4E73-A5EE-4907DE499808}">
      <dgm:prSet/>
      <dgm:spPr/>
      <dgm:t>
        <a:bodyPr/>
        <a:lstStyle/>
        <a:p>
          <a:endParaRPr lang="en-US"/>
        </a:p>
      </dgm:t>
    </dgm:pt>
    <dgm:pt modelId="{3E95E84D-DC68-4055-9BED-0D207D36A454}">
      <dgm:prSet/>
      <dgm:spPr/>
      <dgm:t>
        <a:bodyPr/>
        <a:lstStyle/>
        <a:p>
          <a:r>
            <a:rPr lang="en-AU"/>
            <a:t>Educate yourself on the what your child is using – What is the age limit of the app or game they are using </a:t>
          </a:r>
          <a:endParaRPr lang="en-US"/>
        </a:p>
      </dgm:t>
    </dgm:pt>
    <dgm:pt modelId="{87EF52A6-A374-402B-91AA-FF63FA24FF13}" type="parTrans" cxnId="{B9F770FC-0879-46D1-A74F-83DC0AA9D597}">
      <dgm:prSet/>
      <dgm:spPr/>
      <dgm:t>
        <a:bodyPr/>
        <a:lstStyle/>
        <a:p>
          <a:endParaRPr lang="en-US"/>
        </a:p>
      </dgm:t>
    </dgm:pt>
    <dgm:pt modelId="{D838CC4F-F57E-4EC1-A132-DDC8653251B6}" type="sibTrans" cxnId="{B9F770FC-0879-46D1-A74F-83DC0AA9D597}">
      <dgm:prSet/>
      <dgm:spPr/>
      <dgm:t>
        <a:bodyPr/>
        <a:lstStyle/>
        <a:p>
          <a:endParaRPr lang="en-US"/>
        </a:p>
      </dgm:t>
    </dgm:pt>
    <dgm:pt modelId="{46D068EF-F7FC-4F7E-B006-134273B390C7}">
      <dgm:prSet/>
      <dgm:spPr/>
      <dgm:t>
        <a:bodyPr/>
        <a:lstStyle/>
        <a:p>
          <a:r>
            <a:rPr lang="en-AU"/>
            <a:t>Encourage your child to come to you if something makes them feel uncomfortable </a:t>
          </a:r>
          <a:endParaRPr lang="en-US"/>
        </a:p>
      </dgm:t>
    </dgm:pt>
    <dgm:pt modelId="{15FD9E30-2CD5-4893-A52B-42090F332A13}" type="parTrans" cxnId="{34AE1D6A-18FB-4380-A84B-B5DCB741822F}">
      <dgm:prSet/>
      <dgm:spPr/>
      <dgm:t>
        <a:bodyPr/>
        <a:lstStyle/>
        <a:p>
          <a:endParaRPr lang="en-US"/>
        </a:p>
      </dgm:t>
    </dgm:pt>
    <dgm:pt modelId="{C8418B6E-430F-4E39-B43F-3D4E0E9832DC}" type="sibTrans" cxnId="{34AE1D6A-18FB-4380-A84B-B5DCB741822F}">
      <dgm:prSet/>
      <dgm:spPr/>
      <dgm:t>
        <a:bodyPr/>
        <a:lstStyle/>
        <a:p>
          <a:endParaRPr lang="en-US"/>
        </a:p>
      </dgm:t>
    </dgm:pt>
    <dgm:pt modelId="{DB17A83C-6D78-4C76-9F00-D151EACD9561}">
      <dgm:prSet/>
      <dgm:spPr/>
      <dgm:t>
        <a:bodyPr/>
        <a:lstStyle/>
        <a:p>
          <a:r>
            <a:rPr lang="en-AU"/>
            <a:t>Internet use in open space /bedroom door open</a:t>
          </a:r>
          <a:endParaRPr lang="en-US"/>
        </a:p>
      </dgm:t>
    </dgm:pt>
    <dgm:pt modelId="{9F61B460-B0F7-4DCF-AB4B-39E6AD9D146D}" type="parTrans" cxnId="{41D8C1FA-0F50-4D14-9FFB-7DF1EBD9FC3C}">
      <dgm:prSet/>
      <dgm:spPr/>
      <dgm:t>
        <a:bodyPr/>
        <a:lstStyle/>
        <a:p>
          <a:endParaRPr lang="en-US"/>
        </a:p>
      </dgm:t>
    </dgm:pt>
    <dgm:pt modelId="{9957F23D-35CC-43D7-A317-B4DBAE6FD067}" type="sibTrans" cxnId="{41D8C1FA-0F50-4D14-9FFB-7DF1EBD9FC3C}">
      <dgm:prSet/>
      <dgm:spPr/>
      <dgm:t>
        <a:bodyPr/>
        <a:lstStyle/>
        <a:p>
          <a:endParaRPr lang="en-US"/>
        </a:p>
      </dgm:t>
    </dgm:pt>
    <dgm:pt modelId="{20717AE2-C4EC-4D8F-A24C-0A626CDAAFFD}">
      <dgm:prSet/>
      <dgm:spPr/>
      <dgm:t>
        <a:bodyPr/>
        <a:lstStyle/>
        <a:p>
          <a:r>
            <a:rPr lang="en-AU"/>
            <a:t>Set some rules together as a family </a:t>
          </a:r>
          <a:endParaRPr lang="en-US"/>
        </a:p>
      </dgm:t>
    </dgm:pt>
    <dgm:pt modelId="{FDACDE79-70F9-4BAA-A7DF-75765EF374C2}" type="parTrans" cxnId="{C1D3529D-B22A-42F1-B16C-D2E8C11CFCC1}">
      <dgm:prSet/>
      <dgm:spPr/>
      <dgm:t>
        <a:bodyPr/>
        <a:lstStyle/>
        <a:p>
          <a:endParaRPr lang="en-US"/>
        </a:p>
      </dgm:t>
    </dgm:pt>
    <dgm:pt modelId="{0E6AB50C-5853-4A5D-B685-1931B6FE0E29}" type="sibTrans" cxnId="{C1D3529D-B22A-42F1-B16C-D2E8C11CFCC1}">
      <dgm:prSet/>
      <dgm:spPr/>
      <dgm:t>
        <a:bodyPr/>
        <a:lstStyle/>
        <a:p>
          <a:endParaRPr lang="en-US"/>
        </a:p>
      </dgm:t>
    </dgm:pt>
    <dgm:pt modelId="{0C8A5D4F-81DF-48FB-A6FE-C1BF999F59DB}">
      <dgm:prSet/>
      <dgm:spPr/>
      <dgm:t>
        <a:bodyPr/>
        <a:lstStyle/>
        <a:p>
          <a:r>
            <a:rPr lang="en-AU"/>
            <a:t>Model good behaviour </a:t>
          </a:r>
          <a:endParaRPr lang="en-US"/>
        </a:p>
      </dgm:t>
    </dgm:pt>
    <dgm:pt modelId="{8C8C431F-F6AF-4558-9278-BECB4947CA73}" type="parTrans" cxnId="{F4388779-ECFF-432F-867D-2584ABB93966}">
      <dgm:prSet/>
      <dgm:spPr/>
      <dgm:t>
        <a:bodyPr/>
        <a:lstStyle/>
        <a:p>
          <a:endParaRPr lang="en-US"/>
        </a:p>
      </dgm:t>
    </dgm:pt>
    <dgm:pt modelId="{F7422009-70DB-45B3-9B8F-59056BD6FBB4}" type="sibTrans" cxnId="{F4388779-ECFF-432F-867D-2584ABB93966}">
      <dgm:prSet/>
      <dgm:spPr/>
      <dgm:t>
        <a:bodyPr/>
        <a:lstStyle/>
        <a:p>
          <a:endParaRPr lang="en-US"/>
        </a:p>
      </dgm:t>
    </dgm:pt>
    <dgm:pt modelId="{F5ED9068-EE1A-4ED2-AC55-EFEFA5898639}">
      <dgm:prSet/>
      <dgm:spPr/>
      <dgm:t>
        <a:bodyPr/>
        <a:lstStyle/>
        <a:p>
          <a:r>
            <a:rPr lang="en-AU"/>
            <a:t>Educate your child – link to e-safety commissioner children’s pages </a:t>
          </a:r>
          <a:endParaRPr lang="en-US"/>
        </a:p>
      </dgm:t>
    </dgm:pt>
    <dgm:pt modelId="{D6238B74-47BA-49E4-8710-EEB80CDA9402}" type="parTrans" cxnId="{44C45BB0-70A3-40D8-B7CC-25C506D03392}">
      <dgm:prSet/>
      <dgm:spPr/>
      <dgm:t>
        <a:bodyPr/>
        <a:lstStyle/>
        <a:p>
          <a:endParaRPr lang="en-US"/>
        </a:p>
      </dgm:t>
    </dgm:pt>
    <dgm:pt modelId="{FDBA5FEF-A011-4720-BF15-1A6D41A33D0A}" type="sibTrans" cxnId="{44C45BB0-70A3-40D8-B7CC-25C506D03392}">
      <dgm:prSet/>
      <dgm:spPr/>
      <dgm:t>
        <a:bodyPr/>
        <a:lstStyle/>
        <a:p>
          <a:endParaRPr lang="en-US"/>
        </a:p>
      </dgm:t>
    </dgm:pt>
    <dgm:pt modelId="{174D6A50-A97E-4A5D-B213-B6DA208F471E}" type="pres">
      <dgm:prSet presAssocID="{A5D8167C-759C-4075-9EA8-6BF24EFE778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CA485518-3FB7-4A36-A2E6-4379B053A286}" type="pres">
      <dgm:prSet presAssocID="{BFC89E84-9F22-47F9-93A5-E907974330E9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09FB511-D4CD-42F9-81A2-7DF119A95093}" type="pres">
      <dgm:prSet presAssocID="{52EA7E07-4E43-4287-B13A-96333C0FCF74}" presName="spacer" presStyleCnt="0"/>
      <dgm:spPr/>
    </dgm:pt>
    <dgm:pt modelId="{10D63482-3BCC-4527-BC84-AB482EBDB4E5}" type="pres">
      <dgm:prSet presAssocID="{3E95E84D-DC68-4055-9BED-0D207D36A45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906DE01-A99C-485F-BDBD-4F0373920BB1}" type="pres">
      <dgm:prSet presAssocID="{D838CC4F-F57E-4EC1-A132-DDC8653251B6}" presName="spacer" presStyleCnt="0"/>
      <dgm:spPr/>
    </dgm:pt>
    <dgm:pt modelId="{E05E8E5A-5D39-49A1-A657-2761F62F5648}" type="pres">
      <dgm:prSet presAssocID="{46D068EF-F7FC-4F7E-B006-134273B390C7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C20D3D6A-18C1-4E6A-B007-23E600DD9F35}" type="pres">
      <dgm:prSet presAssocID="{C8418B6E-430F-4E39-B43F-3D4E0E9832DC}" presName="spacer" presStyleCnt="0"/>
      <dgm:spPr/>
    </dgm:pt>
    <dgm:pt modelId="{7C3F3621-ED14-4CDD-8507-CEEC73BA32C0}" type="pres">
      <dgm:prSet presAssocID="{DB17A83C-6D78-4C76-9F00-D151EACD9561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E07C4E9F-DBDE-4C66-BC2C-265DA928F550}" type="pres">
      <dgm:prSet presAssocID="{9957F23D-35CC-43D7-A317-B4DBAE6FD067}" presName="spacer" presStyleCnt="0"/>
      <dgm:spPr/>
    </dgm:pt>
    <dgm:pt modelId="{3B0977B8-F93B-4EA3-A320-3CCCD0ED89E1}" type="pres">
      <dgm:prSet presAssocID="{20717AE2-C4EC-4D8F-A24C-0A626CDAAFFD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75191276-B73A-41F5-85DE-2919AC27ABC9}" type="pres">
      <dgm:prSet presAssocID="{0E6AB50C-5853-4A5D-B685-1931B6FE0E29}" presName="spacer" presStyleCnt="0"/>
      <dgm:spPr/>
    </dgm:pt>
    <dgm:pt modelId="{27B05AE6-E784-4A30-8733-1D40F89F1599}" type="pres">
      <dgm:prSet presAssocID="{0C8A5D4F-81DF-48FB-A6FE-C1BF999F59DB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185A0AB8-2752-4A45-8532-015798E304FA}" type="pres">
      <dgm:prSet presAssocID="{F7422009-70DB-45B3-9B8F-59056BD6FBB4}" presName="spacer" presStyleCnt="0"/>
      <dgm:spPr/>
    </dgm:pt>
    <dgm:pt modelId="{BCD9DEFA-0B9B-4B4E-B326-C615FB09F121}" type="pres">
      <dgm:prSet presAssocID="{F5ED9068-EE1A-4ED2-AC55-EFEFA5898639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8861C66B-7BBC-410B-8FFB-89E7B17C8794}" type="presOf" srcId="{DB17A83C-6D78-4C76-9F00-D151EACD9561}" destId="{7C3F3621-ED14-4CDD-8507-CEEC73BA32C0}" srcOrd="0" destOrd="0" presId="urn:microsoft.com/office/officeart/2005/8/layout/vList2"/>
    <dgm:cxn modelId="{1CCB8ED6-4257-48F9-910D-18E4492603B4}" type="presOf" srcId="{0C8A5D4F-81DF-48FB-A6FE-C1BF999F59DB}" destId="{27B05AE6-E784-4A30-8733-1D40F89F1599}" srcOrd="0" destOrd="0" presId="urn:microsoft.com/office/officeart/2005/8/layout/vList2"/>
    <dgm:cxn modelId="{A9020D2A-D279-4874-95B5-C3C49B8BE2F2}" type="presOf" srcId="{20717AE2-C4EC-4D8F-A24C-0A626CDAAFFD}" destId="{3B0977B8-F93B-4EA3-A320-3CCCD0ED89E1}" srcOrd="0" destOrd="0" presId="urn:microsoft.com/office/officeart/2005/8/layout/vList2"/>
    <dgm:cxn modelId="{982AC243-BCE1-496A-9941-F715DCA1A70C}" type="presOf" srcId="{A5D8167C-759C-4075-9EA8-6BF24EFE7787}" destId="{174D6A50-A97E-4A5D-B213-B6DA208F471E}" srcOrd="0" destOrd="0" presId="urn:microsoft.com/office/officeart/2005/8/layout/vList2"/>
    <dgm:cxn modelId="{B9F770FC-0879-46D1-A74F-83DC0AA9D597}" srcId="{A5D8167C-759C-4075-9EA8-6BF24EFE7787}" destId="{3E95E84D-DC68-4055-9BED-0D207D36A454}" srcOrd="1" destOrd="0" parTransId="{87EF52A6-A374-402B-91AA-FF63FA24FF13}" sibTransId="{D838CC4F-F57E-4EC1-A132-DDC8653251B6}"/>
    <dgm:cxn modelId="{F4388779-ECFF-432F-867D-2584ABB93966}" srcId="{A5D8167C-759C-4075-9EA8-6BF24EFE7787}" destId="{0C8A5D4F-81DF-48FB-A6FE-C1BF999F59DB}" srcOrd="5" destOrd="0" parTransId="{8C8C431F-F6AF-4558-9278-BECB4947CA73}" sibTransId="{F7422009-70DB-45B3-9B8F-59056BD6FBB4}"/>
    <dgm:cxn modelId="{44C45BB0-70A3-40D8-B7CC-25C506D03392}" srcId="{A5D8167C-759C-4075-9EA8-6BF24EFE7787}" destId="{F5ED9068-EE1A-4ED2-AC55-EFEFA5898639}" srcOrd="6" destOrd="0" parTransId="{D6238B74-47BA-49E4-8710-EEB80CDA9402}" sibTransId="{FDBA5FEF-A011-4720-BF15-1A6D41A33D0A}"/>
    <dgm:cxn modelId="{3F7303C9-257B-49B8-940F-461CC50503F7}" type="presOf" srcId="{46D068EF-F7FC-4F7E-B006-134273B390C7}" destId="{E05E8E5A-5D39-49A1-A657-2761F62F5648}" srcOrd="0" destOrd="0" presId="urn:microsoft.com/office/officeart/2005/8/layout/vList2"/>
    <dgm:cxn modelId="{A0735746-C5E7-4E60-85DF-4E75C0448E80}" type="presOf" srcId="{F5ED9068-EE1A-4ED2-AC55-EFEFA5898639}" destId="{BCD9DEFA-0B9B-4B4E-B326-C615FB09F121}" srcOrd="0" destOrd="0" presId="urn:microsoft.com/office/officeart/2005/8/layout/vList2"/>
    <dgm:cxn modelId="{C1D3529D-B22A-42F1-B16C-D2E8C11CFCC1}" srcId="{A5D8167C-759C-4075-9EA8-6BF24EFE7787}" destId="{20717AE2-C4EC-4D8F-A24C-0A626CDAAFFD}" srcOrd="4" destOrd="0" parTransId="{FDACDE79-70F9-4BAA-A7DF-75765EF374C2}" sibTransId="{0E6AB50C-5853-4A5D-B685-1931B6FE0E29}"/>
    <dgm:cxn modelId="{AC990647-A647-4F51-A27F-E967E1F69932}" type="presOf" srcId="{BFC89E84-9F22-47F9-93A5-E907974330E9}" destId="{CA485518-3FB7-4A36-A2E6-4379B053A286}" srcOrd="0" destOrd="0" presId="urn:microsoft.com/office/officeart/2005/8/layout/vList2"/>
    <dgm:cxn modelId="{34AE1D6A-18FB-4380-A84B-B5DCB741822F}" srcId="{A5D8167C-759C-4075-9EA8-6BF24EFE7787}" destId="{46D068EF-F7FC-4F7E-B006-134273B390C7}" srcOrd="2" destOrd="0" parTransId="{15FD9E30-2CD5-4893-A52B-42090F332A13}" sibTransId="{C8418B6E-430F-4E39-B43F-3D4E0E9832DC}"/>
    <dgm:cxn modelId="{41D8C1FA-0F50-4D14-9FFB-7DF1EBD9FC3C}" srcId="{A5D8167C-759C-4075-9EA8-6BF24EFE7787}" destId="{DB17A83C-6D78-4C76-9F00-D151EACD9561}" srcOrd="3" destOrd="0" parTransId="{9F61B460-B0F7-4DCF-AB4B-39E6AD9D146D}" sibTransId="{9957F23D-35CC-43D7-A317-B4DBAE6FD067}"/>
    <dgm:cxn modelId="{95CA0A0B-C9CC-4E73-A5EE-4907DE499808}" srcId="{A5D8167C-759C-4075-9EA8-6BF24EFE7787}" destId="{BFC89E84-9F22-47F9-93A5-E907974330E9}" srcOrd="0" destOrd="0" parTransId="{42A8B17E-ADD1-4EF2-A6A0-33699DB7B389}" sibTransId="{52EA7E07-4E43-4287-B13A-96333C0FCF74}"/>
    <dgm:cxn modelId="{E144046F-A3BD-4A07-942A-9264D31B71D0}" type="presOf" srcId="{3E95E84D-DC68-4055-9BED-0D207D36A454}" destId="{10D63482-3BCC-4527-BC84-AB482EBDB4E5}" srcOrd="0" destOrd="0" presId="urn:microsoft.com/office/officeart/2005/8/layout/vList2"/>
    <dgm:cxn modelId="{D8C9B73F-6E58-4E45-8F81-1A8344145513}" type="presParOf" srcId="{174D6A50-A97E-4A5D-B213-B6DA208F471E}" destId="{CA485518-3FB7-4A36-A2E6-4379B053A286}" srcOrd="0" destOrd="0" presId="urn:microsoft.com/office/officeart/2005/8/layout/vList2"/>
    <dgm:cxn modelId="{54361D1D-6AAD-475A-8E00-BC74076272C5}" type="presParOf" srcId="{174D6A50-A97E-4A5D-B213-B6DA208F471E}" destId="{709FB511-D4CD-42F9-81A2-7DF119A95093}" srcOrd="1" destOrd="0" presId="urn:microsoft.com/office/officeart/2005/8/layout/vList2"/>
    <dgm:cxn modelId="{5F7BCCC5-E54C-46DB-982C-E5D4A5E14B4D}" type="presParOf" srcId="{174D6A50-A97E-4A5D-B213-B6DA208F471E}" destId="{10D63482-3BCC-4527-BC84-AB482EBDB4E5}" srcOrd="2" destOrd="0" presId="urn:microsoft.com/office/officeart/2005/8/layout/vList2"/>
    <dgm:cxn modelId="{6AF63B6A-B267-41F8-8054-4B7EA1BA1341}" type="presParOf" srcId="{174D6A50-A97E-4A5D-B213-B6DA208F471E}" destId="{F906DE01-A99C-485F-BDBD-4F0373920BB1}" srcOrd="3" destOrd="0" presId="urn:microsoft.com/office/officeart/2005/8/layout/vList2"/>
    <dgm:cxn modelId="{6A4A6411-ABDD-491D-A0E6-233F3E52CC87}" type="presParOf" srcId="{174D6A50-A97E-4A5D-B213-B6DA208F471E}" destId="{E05E8E5A-5D39-49A1-A657-2761F62F5648}" srcOrd="4" destOrd="0" presId="urn:microsoft.com/office/officeart/2005/8/layout/vList2"/>
    <dgm:cxn modelId="{6C706262-D919-4A07-9C31-66F53009ED45}" type="presParOf" srcId="{174D6A50-A97E-4A5D-B213-B6DA208F471E}" destId="{C20D3D6A-18C1-4E6A-B007-23E600DD9F35}" srcOrd="5" destOrd="0" presId="urn:microsoft.com/office/officeart/2005/8/layout/vList2"/>
    <dgm:cxn modelId="{D19CDF80-8B2D-4312-A8AE-08495A675D4B}" type="presParOf" srcId="{174D6A50-A97E-4A5D-B213-B6DA208F471E}" destId="{7C3F3621-ED14-4CDD-8507-CEEC73BA32C0}" srcOrd="6" destOrd="0" presId="urn:microsoft.com/office/officeart/2005/8/layout/vList2"/>
    <dgm:cxn modelId="{772AB1BF-4EB2-4C9E-B283-1BB682AA4F39}" type="presParOf" srcId="{174D6A50-A97E-4A5D-B213-B6DA208F471E}" destId="{E07C4E9F-DBDE-4C66-BC2C-265DA928F550}" srcOrd="7" destOrd="0" presId="urn:microsoft.com/office/officeart/2005/8/layout/vList2"/>
    <dgm:cxn modelId="{6EC019C5-B66C-4D06-8B3D-15A07C46F7A6}" type="presParOf" srcId="{174D6A50-A97E-4A5D-B213-B6DA208F471E}" destId="{3B0977B8-F93B-4EA3-A320-3CCCD0ED89E1}" srcOrd="8" destOrd="0" presId="urn:microsoft.com/office/officeart/2005/8/layout/vList2"/>
    <dgm:cxn modelId="{6DADDC01-E1C3-4B38-A4E7-C5953027245C}" type="presParOf" srcId="{174D6A50-A97E-4A5D-B213-B6DA208F471E}" destId="{75191276-B73A-41F5-85DE-2919AC27ABC9}" srcOrd="9" destOrd="0" presId="urn:microsoft.com/office/officeart/2005/8/layout/vList2"/>
    <dgm:cxn modelId="{F01474F1-DCE1-42E3-BAD3-EDA8CA395F4D}" type="presParOf" srcId="{174D6A50-A97E-4A5D-B213-B6DA208F471E}" destId="{27B05AE6-E784-4A30-8733-1D40F89F1599}" srcOrd="10" destOrd="0" presId="urn:microsoft.com/office/officeart/2005/8/layout/vList2"/>
    <dgm:cxn modelId="{FB7C0306-A1FD-4C58-AC93-7360995C1AA2}" type="presParOf" srcId="{174D6A50-A97E-4A5D-B213-B6DA208F471E}" destId="{185A0AB8-2752-4A45-8532-015798E304FA}" srcOrd="11" destOrd="0" presId="urn:microsoft.com/office/officeart/2005/8/layout/vList2"/>
    <dgm:cxn modelId="{5DD6111D-728F-48D7-86DE-521221453A48}" type="presParOf" srcId="{174D6A50-A97E-4A5D-B213-B6DA208F471E}" destId="{BCD9DEFA-0B9B-4B4E-B326-C615FB09F121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AF5B2D-1976-4A4C-95E1-41D1B2D855BA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1C448D3-ECAC-40E5-BC98-87666151B761}">
      <dgm:prSet/>
      <dgm:spPr/>
      <dgm:t>
        <a:bodyPr/>
        <a:lstStyle/>
        <a:p>
          <a:r>
            <a:rPr lang="en-AU"/>
            <a:t>Makes those isolated feel “normal “ part of a team –can have positive implications </a:t>
          </a:r>
          <a:endParaRPr lang="en-US"/>
        </a:p>
      </dgm:t>
    </dgm:pt>
    <dgm:pt modelId="{A868FFAE-705C-4C03-9B28-9108B5D0720F}" type="parTrans" cxnId="{E0851DDE-821D-4F41-A3E2-BAB971CA5E09}">
      <dgm:prSet/>
      <dgm:spPr/>
      <dgm:t>
        <a:bodyPr/>
        <a:lstStyle/>
        <a:p>
          <a:endParaRPr lang="en-US"/>
        </a:p>
      </dgm:t>
    </dgm:pt>
    <dgm:pt modelId="{CEDF5402-DEB4-44F1-888D-E8B62C16BCAF}" type="sibTrans" cxnId="{E0851DDE-821D-4F41-A3E2-BAB971CA5E09}">
      <dgm:prSet/>
      <dgm:spPr/>
      <dgm:t>
        <a:bodyPr/>
        <a:lstStyle/>
        <a:p>
          <a:endParaRPr lang="en-US"/>
        </a:p>
      </dgm:t>
    </dgm:pt>
    <dgm:pt modelId="{CC5DB4D3-C987-4F03-AC83-FE29A97A276D}">
      <dgm:prSet/>
      <dgm:spPr/>
      <dgm:t>
        <a:bodyPr/>
        <a:lstStyle/>
        <a:p>
          <a:r>
            <a:rPr lang="en-AU"/>
            <a:t>Identify the nature and scale of risk</a:t>
          </a:r>
          <a:endParaRPr lang="en-US"/>
        </a:p>
      </dgm:t>
    </dgm:pt>
    <dgm:pt modelId="{47E59EFE-0448-4212-8E05-C39B8F87DBA2}" type="parTrans" cxnId="{0EB94F9B-C0CE-4BDD-A4B6-F3B925AFF508}">
      <dgm:prSet/>
      <dgm:spPr/>
      <dgm:t>
        <a:bodyPr/>
        <a:lstStyle/>
        <a:p>
          <a:endParaRPr lang="en-US"/>
        </a:p>
      </dgm:t>
    </dgm:pt>
    <dgm:pt modelId="{C2902492-875C-4CF1-B63F-66EAC11DEAF5}" type="sibTrans" cxnId="{0EB94F9B-C0CE-4BDD-A4B6-F3B925AFF508}">
      <dgm:prSet/>
      <dgm:spPr/>
      <dgm:t>
        <a:bodyPr/>
        <a:lstStyle/>
        <a:p>
          <a:endParaRPr lang="en-US"/>
        </a:p>
      </dgm:t>
    </dgm:pt>
    <dgm:pt modelId="{71BEA6E6-4E07-40BF-82C7-DDD718E0EAE1}">
      <dgm:prSet/>
      <dgm:spPr/>
      <dgm:t>
        <a:bodyPr/>
        <a:lstStyle/>
        <a:p>
          <a:r>
            <a:rPr lang="en-AU"/>
            <a:t>What platforms are they using</a:t>
          </a:r>
          <a:endParaRPr lang="en-US"/>
        </a:p>
      </dgm:t>
    </dgm:pt>
    <dgm:pt modelId="{146159AF-2772-42F5-BA28-A9FF79941F7B}" type="parTrans" cxnId="{CDFB784A-2DF7-465E-B18E-BC923C80A373}">
      <dgm:prSet/>
      <dgm:spPr/>
      <dgm:t>
        <a:bodyPr/>
        <a:lstStyle/>
        <a:p>
          <a:endParaRPr lang="en-US"/>
        </a:p>
      </dgm:t>
    </dgm:pt>
    <dgm:pt modelId="{9A1441B9-C9BE-4784-B9D7-FE1EA3CFE15F}" type="sibTrans" cxnId="{CDFB784A-2DF7-465E-B18E-BC923C80A373}">
      <dgm:prSet/>
      <dgm:spPr/>
      <dgm:t>
        <a:bodyPr/>
        <a:lstStyle/>
        <a:p>
          <a:endParaRPr lang="en-US"/>
        </a:p>
      </dgm:t>
    </dgm:pt>
    <dgm:pt modelId="{DDE888BD-78E1-490D-9506-D8843B43BBAF}">
      <dgm:prSet/>
      <dgm:spPr/>
      <dgm:t>
        <a:bodyPr/>
        <a:lstStyle/>
        <a:p>
          <a:r>
            <a:rPr lang="en-AU"/>
            <a:t>Who are they talking to and what are they doing</a:t>
          </a:r>
          <a:endParaRPr lang="en-US"/>
        </a:p>
      </dgm:t>
    </dgm:pt>
    <dgm:pt modelId="{CFD88489-548C-4059-9ABC-54188479C2CB}" type="parTrans" cxnId="{09F8BF05-37FD-4AB6-ABB5-FB2A1484363F}">
      <dgm:prSet/>
      <dgm:spPr/>
      <dgm:t>
        <a:bodyPr/>
        <a:lstStyle/>
        <a:p>
          <a:endParaRPr lang="en-US"/>
        </a:p>
      </dgm:t>
    </dgm:pt>
    <dgm:pt modelId="{38F7C645-0E02-4E31-893F-89FA85BEA673}" type="sibTrans" cxnId="{09F8BF05-37FD-4AB6-ABB5-FB2A1484363F}">
      <dgm:prSet/>
      <dgm:spPr/>
      <dgm:t>
        <a:bodyPr/>
        <a:lstStyle/>
        <a:p>
          <a:endParaRPr lang="en-US"/>
        </a:p>
      </dgm:t>
    </dgm:pt>
    <dgm:pt modelId="{2E3E3EF0-7D73-4D9F-B43D-AD6D057576B9}">
      <dgm:prSet/>
      <dgm:spPr/>
      <dgm:t>
        <a:bodyPr/>
        <a:lstStyle/>
        <a:p>
          <a:r>
            <a:rPr lang="en-AU"/>
            <a:t>Have open simple conversations </a:t>
          </a:r>
          <a:endParaRPr lang="en-US"/>
        </a:p>
      </dgm:t>
    </dgm:pt>
    <dgm:pt modelId="{2075E6FF-4710-471C-9E03-1BC664E43A16}" type="parTrans" cxnId="{BC12F938-7687-4DEB-BA2E-BAD57ACBE7D4}">
      <dgm:prSet/>
      <dgm:spPr/>
      <dgm:t>
        <a:bodyPr/>
        <a:lstStyle/>
        <a:p>
          <a:endParaRPr lang="en-US"/>
        </a:p>
      </dgm:t>
    </dgm:pt>
    <dgm:pt modelId="{08257DC3-5D87-48CE-B6B0-07C895659D98}" type="sibTrans" cxnId="{BC12F938-7687-4DEB-BA2E-BAD57ACBE7D4}">
      <dgm:prSet/>
      <dgm:spPr/>
      <dgm:t>
        <a:bodyPr/>
        <a:lstStyle/>
        <a:p>
          <a:endParaRPr lang="en-US"/>
        </a:p>
      </dgm:t>
    </dgm:pt>
    <dgm:pt modelId="{CC94BA7E-96DA-47D0-A2D0-83F8D6AE5DDB}">
      <dgm:prSet/>
      <dgm:spPr/>
      <dgm:t>
        <a:bodyPr/>
        <a:lstStyle/>
        <a:p>
          <a:r>
            <a:rPr lang="en-AU"/>
            <a:t>Play with them </a:t>
          </a:r>
          <a:endParaRPr lang="en-US"/>
        </a:p>
      </dgm:t>
    </dgm:pt>
    <dgm:pt modelId="{307D3EA9-FE44-4990-A436-6BD271AB4F42}" type="parTrans" cxnId="{63103284-8EE9-440A-80E0-4A7A25CF8EDA}">
      <dgm:prSet/>
      <dgm:spPr/>
      <dgm:t>
        <a:bodyPr/>
        <a:lstStyle/>
        <a:p>
          <a:endParaRPr lang="en-US"/>
        </a:p>
      </dgm:t>
    </dgm:pt>
    <dgm:pt modelId="{65691BFC-152D-4AC5-BC3A-7956F45B97A5}" type="sibTrans" cxnId="{63103284-8EE9-440A-80E0-4A7A25CF8EDA}">
      <dgm:prSet/>
      <dgm:spPr/>
      <dgm:t>
        <a:bodyPr/>
        <a:lstStyle/>
        <a:p>
          <a:endParaRPr lang="en-US"/>
        </a:p>
      </dgm:t>
    </dgm:pt>
    <dgm:pt modelId="{15CC6EF3-EEA8-4C88-B4F8-05611E21EAAF}" type="pres">
      <dgm:prSet presAssocID="{6CAF5B2D-1976-4A4C-95E1-41D1B2D855B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AC646271-5CD5-4B76-9BDB-078F4FF0E0DD}" type="pres">
      <dgm:prSet presAssocID="{51C448D3-ECAC-40E5-BC98-87666151B761}" presName="parentText" presStyleLbl="node1" presStyleIdx="0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68ECAC3B-EF17-4537-8B36-1E066EC9353D}" type="pres">
      <dgm:prSet presAssocID="{CEDF5402-DEB4-44F1-888D-E8B62C16BCAF}" presName="spacer" presStyleCnt="0"/>
      <dgm:spPr/>
    </dgm:pt>
    <dgm:pt modelId="{2A2B4E1B-AA89-470B-8B84-1A727111013A}" type="pres">
      <dgm:prSet presAssocID="{CC5DB4D3-C987-4F03-AC83-FE29A97A276D}" presName="parentText" presStyleLbl="node1" presStyleIdx="1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0B8BBF65-6F92-4B0E-997B-4DAFC17CCFF9}" type="pres">
      <dgm:prSet presAssocID="{C2902492-875C-4CF1-B63F-66EAC11DEAF5}" presName="spacer" presStyleCnt="0"/>
      <dgm:spPr/>
    </dgm:pt>
    <dgm:pt modelId="{C6D87004-3AA8-4FCC-8476-229D005E8110}" type="pres">
      <dgm:prSet presAssocID="{71BEA6E6-4E07-40BF-82C7-DDD718E0EAE1}" presName="parentText" presStyleLbl="node1" presStyleIdx="2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47288BD8-F594-4CDE-893F-FA15DFBD4106}" type="pres">
      <dgm:prSet presAssocID="{9A1441B9-C9BE-4784-B9D7-FE1EA3CFE15F}" presName="spacer" presStyleCnt="0"/>
      <dgm:spPr/>
    </dgm:pt>
    <dgm:pt modelId="{102E2A9D-54AE-4B82-A4B1-E5C9310275D7}" type="pres">
      <dgm:prSet presAssocID="{DDE888BD-78E1-490D-9506-D8843B43BBAF}" presName="parentText" presStyleLbl="node1" presStyleIdx="3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51EDD01E-C65C-48E1-B901-BD8D1BB5B294}" type="pres">
      <dgm:prSet presAssocID="{38F7C645-0E02-4E31-893F-89FA85BEA673}" presName="spacer" presStyleCnt="0"/>
      <dgm:spPr/>
    </dgm:pt>
    <dgm:pt modelId="{22AE0473-E032-4178-83A6-9E6F312659BC}" type="pres">
      <dgm:prSet presAssocID="{2E3E3EF0-7D73-4D9F-B43D-AD6D057576B9}" presName="parentText" presStyleLbl="node1" presStyleIdx="4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  <dgm:pt modelId="{FA05E957-1A4B-403C-B1FD-1752C170B4AD}" type="pres">
      <dgm:prSet presAssocID="{08257DC3-5D87-48CE-B6B0-07C895659D98}" presName="spacer" presStyleCnt="0"/>
      <dgm:spPr/>
    </dgm:pt>
    <dgm:pt modelId="{4B0ACF58-DC71-4765-9ED2-E3BE16C6B683}" type="pres">
      <dgm:prSet presAssocID="{CC94BA7E-96DA-47D0-A2D0-83F8D6AE5DDB}" presName="parentText" presStyleLbl="node1" presStyleIdx="5" presStyleCnt="6">
        <dgm:presLayoutVars>
          <dgm:chMax val="0"/>
          <dgm:bulletEnabled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7753500B-7013-44B9-81C8-2B2BB0CF7360}" type="presOf" srcId="{DDE888BD-78E1-490D-9506-D8843B43BBAF}" destId="{102E2A9D-54AE-4B82-A4B1-E5C9310275D7}" srcOrd="0" destOrd="0" presId="urn:microsoft.com/office/officeart/2005/8/layout/vList2"/>
    <dgm:cxn modelId="{096428BC-B357-475A-BD11-29F873396F05}" type="presOf" srcId="{CC5DB4D3-C987-4F03-AC83-FE29A97A276D}" destId="{2A2B4E1B-AA89-470B-8B84-1A727111013A}" srcOrd="0" destOrd="0" presId="urn:microsoft.com/office/officeart/2005/8/layout/vList2"/>
    <dgm:cxn modelId="{FC33C239-EC5F-403F-B81D-DE07E1B0157D}" type="presOf" srcId="{51C448D3-ECAC-40E5-BC98-87666151B761}" destId="{AC646271-5CD5-4B76-9BDB-078F4FF0E0DD}" srcOrd="0" destOrd="0" presId="urn:microsoft.com/office/officeart/2005/8/layout/vList2"/>
    <dgm:cxn modelId="{01159107-C19F-4F28-AE46-8ABE74C19BCE}" type="presOf" srcId="{CC94BA7E-96DA-47D0-A2D0-83F8D6AE5DDB}" destId="{4B0ACF58-DC71-4765-9ED2-E3BE16C6B683}" srcOrd="0" destOrd="0" presId="urn:microsoft.com/office/officeart/2005/8/layout/vList2"/>
    <dgm:cxn modelId="{CDFB784A-2DF7-465E-B18E-BC923C80A373}" srcId="{6CAF5B2D-1976-4A4C-95E1-41D1B2D855BA}" destId="{71BEA6E6-4E07-40BF-82C7-DDD718E0EAE1}" srcOrd="2" destOrd="0" parTransId="{146159AF-2772-42F5-BA28-A9FF79941F7B}" sibTransId="{9A1441B9-C9BE-4784-B9D7-FE1EA3CFE15F}"/>
    <dgm:cxn modelId="{BC12F938-7687-4DEB-BA2E-BAD57ACBE7D4}" srcId="{6CAF5B2D-1976-4A4C-95E1-41D1B2D855BA}" destId="{2E3E3EF0-7D73-4D9F-B43D-AD6D057576B9}" srcOrd="4" destOrd="0" parTransId="{2075E6FF-4710-471C-9E03-1BC664E43A16}" sibTransId="{08257DC3-5D87-48CE-B6B0-07C895659D98}"/>
    <dgm:cxn modelId="{0A993D7C-41E2-4E27-A13C-40CDD9BD06F2}" type="presOf" srcId="{2E3E3EF0-7D73-4D9F-B43D-AD6D057576B9}" destId="{22AE0473-E032-4178-83A6-9E6F312659BC}" srcOrd="0" destOrd="0" presId="urn:microsoft.com/office/officeart/2005/8/layout/vList2"/>
    <dgm:cxn modelId="{C4EE872D-C819-441E-B8B5-F9B8379F1204}" type="presOf" srcId="{71BEA6E6-4E07-40BF-82C7-DDD718E0EAE1}" destId="{C6D87004-3AA8-4FCC-8476-229D005E8110}" srcOrd="0" destOrd="0" presId="urn:microsoft.com/office/officeart/2005/8/layout/vList2"/>
    <dgm:cxn modelId="{E0851DDE-821D-4F41-A3E2-BAB971CA5E09}" srcId="{6CAF5B2D-1976-4A4C-95E1-41D1B2D855BA}" destId="{51C448D3-ECAC-40E5-BC98-87666151B761}" srcOrd="0" destOrd="0" parTransId="{A868FFAE-705C-4C03-9B28-9108B5D0720F}" sibTransId="{CEDF5402-DEB4-44F1-888D-E8B62C16BCAF}"/>
    <dgm:cxn modelId="{0EB94F9B-C0CE-4BDD-A4B6-F3B925AFF508}" srcId="{6CAF5B2D-1976-4A4C-95E1-41D1B2D855BA}" destId="{CC5DB4D3-C987-4F03-AC83-FE29A97A276D}" srcOrd="1" destOrd="0" parTransId="{47E59EFE-0448-4212-8E05-C39B8F87DBA2}" sibTransId="{C2902492-875C-4CF1-B63F-66EAC11DEAF5}"/>
    <dgm:cxn modelId="{09F8BF05-37FD-4AB6-ABB5-FB2A1484363F}" srcId="{6CAF5B2D-1976-4A4C-95E1-41D1B2D855BA}" destId="{DDE888BD-78E1-490D-9506-D8843B43BBAF}" srcOrd="3" destOrd="0" parTransId="{CFD88489-548C-4059-9ABC-54188479C2CB}" sibTransId="{38F7C645-0E02-4E31-893F-89FA85BEA673}"/>
    <dgm:cxn modelId="{63103284-8EE9-440A-80E0-4A7A25CF8EDA}" srcId="{6CAF5B2D-1976-4A4C-95E1-41D1B2D855BA}" destId="{CC94BA7E-96DA-47D0-A2D0-83F8D6AE5DDB}" srcOrd="5" destOrd="0" parTransId="{307D3EA9-FE44-4990-A436-6BD271AB4F42}" sibTransId="{65691BFC-152D-4AC5-BC3A-7956F45B97A5}"/>
    <dgm:cxn modelId="{FC273647-E8EE-4160-87C8-67B626F0AC9B}" type="presOf" srcId="{6CAF5B2D-1976-4A4C-95E1-41D1B2D855BA}" destId="{15CC6EF3-EEA8-4C88-B4F8-05611E21EAAF}" srcOrd="0" destOrd="0" presId="urn:microsoft.com/office/officeart/2005/8/layout/vList2"/>
    <dgm:cxn modelId="{73717A6C-8AA5-422F-8DCA-CB296F37B363}" type="presParOf" srcId="{15CC6EF3-EEA8-4C88-B4F8-05611E21EAAF}" destId="{AC646271-5CD5-4B76-9BDB-078F4FF0E0DD}" srcOrd="0" destOrd="0" presId="urn:microsoft.com/office/officeart/2005/8/layout/vList2"/>
    <dgm:cxn modelId="{EF3388A9-AE85-4A10-887B-1EE547824A4D}" type="presParOf" srcId="{15CC6EF3-EEA8-4C88-B4F8-05611E21EAAF}" destId="{68ECAC3B-EF17-4537-8B36-1E066EC9353D}" srcOrd="1" destOrd="0" presId="urn:microsoft.com/office/officeart/2005/8/layout/vList2"/>
    <dgm:cxn modelId="{E0380CC4-E6BF-483F-B191-3EB739EEC060}" type="presParOf" srcId="{15CC6EF3-EEA8-4C88-B4F8-05611E21EAAF}" destId="{2A2B4E1B-AA89-470B-8B84-1A727111013A}" srcOrd="2" destOrd="0" presId="urn:microsoft.com/office/officeart/2005/8/layout/vList2"/>
    <dgm:cxn modelId="{217C1162-3877-4B0B-95CF-C305C9B83A24}" type="presParOf" srcId="{15CC6EF3-EEA8-4C88-B4F8-05611E21EAAF}" destId="{0B8BBF65-6F92-4B0E-997B-4DAFC17CCFF9}" srcOrd="3" destOrd="0" presId="urn:microsoft.com/office/officeart/2005/8/layout/vList2"/>
    <dgm:cxn modelId="{B7DD4731-50C3-4331-9763-BE37362DF7DD}" type="presParOf" srcId="{15CC6EF3-EEA8-4C88-B4F8-05611E21EAAF}" destId="{C6D87004-3AA8-4FCC-8476-229D005E8110}" srcOrd="4" destOrd="0" presId="urn:microsoft.com/office/officeart/2005/8/layout/vList2"/>
    <dgm:cxn modelId="{35FA6431-B35F-421D-B0B6-998B80D7139A}" type="presParOf" srcId="{15CC6EF3-EEA8-4C88-B4F8-05611E21EAAF}" destId="{47288BD8-F594-4CDE-893F-FA15DFBD4106}" srcOrd="5" destOrd="0" presId="urn:microsoft.com/office/officeart/2005/8/layout/vList2"/>
    <dgm:cxn modelId="{5B4E540D-C58B-4E1B-B293-3FE7B49C5965}" type="presParOf" srcId="{15CC6EF3-EEA8-4C88-B4F8-05611E21EAAF}" destId="{102E2A9D-54AE-4B82-A4B1-E5C9310275D7}" srcOrd="6" destOrd="0" presId="urn:microsoft.com/office/officeart/2005/8/layout/vList2"/>
    <dgm:cxn modelId="{08CC569D-E022-4337-A287-83A783DEEBFB}" type="presParOf" srcId="{15CC6EF3-EEA8-4C88-B4F8-05611E21EAAF}" destId="{51EDD01E-C65C-48E1-B901-BD8D1BB5B294}" srcOrd="7" destOrd="0" presId="urn:microsoft.com/office/officeart/2005/8/layout/vList2"/>
    <dgm:cxn modelId="{B0B4CAC1-B964-4C02-B019-CAC57FE1A4E3}" type="presParOf" srcId="{15CC6EF3-EEA8-4C88-B4F8-05611E21EAAF}" destId="{22AE0473-E032-4178-83A6-9E6F312659BC}" srcOrd="8" destOrd="0" presId="urn:microsoft.com/office/officeart/2005/8/layout/vList2"/>
    <dgm:cxn modelId="{5C78123B-0C9E-4368-AE3D-E9DDC7C9C4DB}" type="presParOf" srcId="{15CC6EF3-EEA8-4C88-B4F8-05611E21EAAF}" destId="{FA05E957-1A4B-403C-B1FD-1752C170B4AD}" srcOrd="9" destOrd="0" presId="urn:microsoft.com/office/officeart/2005/8/layout/vList2"/>
    <dgm:cxn modelId="{2349DAC0-3619-417A-A713-00234A80B0BF}" type="presParOf" srcId="{15CC6EF3-EEA8-4C88-B4F8-05611E21EAAF}" destId="{4B0ACF58-DC71-4765-9ED2-E3BE16C6B683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1585AAB-7803-4174-BF12-53EC5E5BFA8C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4FD6B94D-8F9B-49D2-BCEC-B188A4711B91}">
      <dgm:prSet/>
      <dgm:spPr/>
      <dgm:t>
        <a:bodyPr/>
        <a:lstStyle/>
        <a:p>
          <a:pPr>
            <a:defRPr cap="all"/>
          </a:pPr>
          <a:r>
            <a:rPr lang="en-AU"/>
            <a:t>Start to educate early </a:t>
          </a:r>
          <a:endParaRPr lang="en-US"/>
        </a:p>
      </dgm:t>
    </dgm:pt>
    <dgm:pt modelId="{F177F93E-D04A-4269-90E3-50F4A3DD82F8}" type="parTrans" cxnId="{0ABD7F2A-DE4A-4FF1-94AA-D34648AA1BED}">
      <dgm:prSet/>
      <dgm:spPr/>
      <dgm:t>
        <a:bodyPr/>
        <a:lstStyle/>
        <a:p>
          <a:endParaRPr lang="en-US"/>
        </a:p>
      </dgm:t>
    </dgm:pt>
    <dgm:pt modelId="{9339FB5D-2A35-46C0-B674-D4EDEA2F3C1B}" type="sibTrans" cxnId="{0ABD7F2A-DE4A-4FF1-94AA-D34648AA1BED}">
      <dgm:prSet/>
      <dgm:spPr/>
      <dgm:t>
        <a:bodyPr/>
        <a:lstStyle/>
        <a:p>
          <a:endParaRPr lang="en-US"/>
        </a:p>
      </dgm:t>
    </dgm:pt>
    <dgm:pt modelId="{62687F07-640B-41D2-931B-4FF255BCF9C8}">
      <dgm:prSet/>
      <dgm:spPr/>
      <dgm:t>
        <a:bodyPr/>
        <a:lstStyle/>
        <a:p>
          <a:pPr>
            <a:defRPr cap="all"/>
          </a:pPr>
          <a:r>
            <a:rPr lang="en-AU"/>
            <a:t>Parental controls on apps</a:t>
          </a:r>
          <a:endParaRPr lang="en-US"/>
        </a:p>
      </dgm:t>
    </dgm:pt>
    <dgm:pt modelId="{C1325662-1AFA-4532-9A14-372447DA2903}" type="parTrans" cxnId="{445B4234-C9CC-44F6-9453-B4FDD74EEA8F}">
      <dgm:prSet/>
      <dgm:spPr/>
      <dgm:t>
        <a:bodyPr/>
        <a:lstStyle/>
        <a:p>
          <a:endParaRPr lang="en-US"/>
        </a:p>
      </dgm:t>
    </dgm:pt>
    <dgm:pt modelId="{CE1A05EB-97F3-48D7-B404-7CEEF58360FB}" type="sibTrans" cxnId="{445B4234-C9CC-44F6-9453-B4FDD74EEA8F}">
      <dgm:prSet/>
      <dgm:spPr/>
      <dgm:t>
        <a:bodyPr/>
        <a:lstStyle/>
        <a:p>
          <a:endParaRPr lang="en-US"/>
        </a:p>
      </dgm:t>
    </dgm:pt>
    <dgm:pt modelId="{46F6099C-8F72-4554-9243-CCE82678E16A}">
      <dgm:prSet/>
      <dgm:spPr/>
      <dgm:t>
        <a:bodyPr/>
        <a:lstStyle/>
        <a:p>
          <a:pPr>
            <a:defRPr cap="all"/>
          </a:pPr>
          <a:r>
            <a:rPr lang="en-AU"/>
            <a:t>Educate and be aware of content and age limits </a:t>
          </a:r>
          <a:endParaRPr lang="en-US"/>
        </a:p>
      </dgm:t>
    </dgm:pt>
    <dgm:pt modelId="{C18A250A-7FED-4DF5-8774-3F86DD79712D}" type="parTrans" cxnId="{CC568904-7D43-4D3D-A07D-2AF77F6F5812}">
      <dgm:prSet/>
      <dgm:spPr/>
      <dgm:t>
        <a:bodyPr/>
        <a:lstStyle/>
        <a:p>
          <a:endParaRPr lang="en-US"/>
        </a:p>
      </dgm:t>
    </dgm:pt>
    <dgm:pt modelId="{D0EE6B68-96EB-4512-A5FD-B00DB02FB6AD}" type="sibTrans" cxnId="{CC568904-7D43-4D3D-A07D-2AF77F6F5812}">
      <dgm:prSet/>
      <dgm:spPr/>
      <dgm:t>
        <a:bodyPr/>
        <a:lstStyle/>
        <a:p>
          <a:endParaRPr lang="en-US"/>
        </a:p>
      </dgm:t>
    </dgm:pt>
    <dgm:pt modelId="{07C1927F-FFAE-4D5B-A805-22FAA50305B5}">
      <dgm:prSet/>
      <dgm:spPr/>
      <dgm:t>
        <a:bodyPr/>
        <a:lstStyle/>
        <a:p>
          <a:pPr>
            <a:defRPr cap="all"/>
          </a:pPr>
          <a:r>
            <a:rPr lang="en-AU"/>
            <a:t>Set time limits </a:t>
          </a:r>
          <a:endParaRPr lang="en-US"/>
        </a:p>
      </dgm:t>
    </dgm:pt>
    <dgm:pt modelId="{D1F02EA9-6641-45B5-A7D9-F68CF31C0139}" type="parTrans" cxnId="{EDF3BA22-AE68-4E93-B8C0-4D348029ABD2}">
      <dgm:prSet/>
      <dgm:spPr/>
      <dgm:t>
        <a:bodyPr/>
        <a:lstStyle/>
        <a:p>
          <a:endParaRPr lang="en-US"/>
        </a:p>
      </dgm:t>
    </dgm:pt>
    <dgm:pt modelId="{542C1688-7D7E-4AF5-B7F3-CE38A32C287D}" type="sibTrans" cxnId="{EDF3BA22-AE68-4E93-B8C0-4D348029ABD2}">
      <dgm:prSet/>
      <dgm:spPr/>
      <dgm:t>
        <a:bodyPr/>
        <a:lstStyle/>
        <a:p>
          <a:endParaRPr lang="en-US"/>
        </a:p>
      </dgm:t>
    </dgm:pt>
    <dgm:pt modelId="{F36893E2-8BB5-4D57-BB8B-F248FAFA6044}">
      <dgm:prSet/>
      <dgm:spPr/>
      <dgm:t>
        <a:bodyPr/>
        <a:lstStyle/>
        <a:p>
          <a:pPr>
            <a:defRPr cap="all"/>
          </a:pPr>
          <a:r>
            <a:rPr lang="en-AU"/>
            <a:t>Start self reflection early </a:t>
          </a:r>
          <a:endParaRPr lang="en-US"/>
        </a:p>
      </dgm:t>
    </dgm:pt>
    <dgm:pt modelId="{CF81B1EF-FF8B-4A5F-83BC-64C1D830FCFC}" type="parTrans" cxnId="{C9B34476-C760-4F9D-89BE-E3F247E574E2}">
      <dgm:prSet/>
      <dgm:spPr/>
      <dgm:t>
        <a:bodyPr/>
        <a:lstStyle/>
        <a:p>
          <a:endParaRPr lang="en-US"/>
        </a:p>
      </dgm:t>
    </dgm:pt>
    <dgm:pt modelId="{6A2B571D-0267-4329-8945-54B73B88EF7E}" type="sibTrans" cxnId="{C9B34476-C760-4F9D-89BE-E3F247E574E2}">
      <dgm:prSet/>
      <dgm:spPr/>
      <dgm:t>
        <a:bodyPr/>
        <a:lstStyle/>
        <a:p>
          <a:endParaRPr lang="en-US"/>
        </a:p>
      </dgm:t>
    </dgm:pt>
    <dgm:pt modelId="{38CC8538-2AB0-427E-97CE-B88759E79A01}">
      <dgm:prSet/>
      <dgm:spPr/>
      <dgm:t>
        <a:bodyPr/>
        <a:lstStyle/>
        <a:p>
          <a:pPr>
            <a:defRPr cap="all"/>
          </a:pPr>
          <a:r>
            <a:rPr lang="en-AU"/>
            <a:t>Set reasonable limits – devices outside , No devices an hour before bed </a:t>
          </a:r>
          <a:endParaRPr lang="en-US"/>
        </a:p>
      </dgm:t>
    </dgm:pt>
    <dgm:pt modelId="{1C4A1BA6-38B0-4699-8009-18FD9055CE50}" type="parTrans" cxnId="{AA04D11D-72C4-43E3-8AA6-1D782B4D475C}">
      <dgm:prSet/>
      <dgm:spPr/>
      <dgm:t>
        <a:bodyPr/>
        <a:lstStyle/>
        <a:p>
          <a:endParaRPr lang="en-US"/>
        </a:p>
      </dgm:t>
    </dgm:pt>
    <dgm:pt modelId="{18D1F915-DA5B-49B0-9833-86F8FAEC5A68}" type="sibTrans" cxnId="{AA04D11D-72C4-43E3-8AA6-1D782B4D475C}">
      <dgm:prSet/>
      <dgm:spPr/>
      <dgm:t>
        <a:bodyPr/>
        <a:lstStyle/>
        <a:p>
          <a:endParaRPr lang="en-US"/>
        </a:p>
      </dgm:t>
    </dgm:pt>
    <dgm:pt modelId="{72902803-BE93-4A4C-B087-69FDDA250505}" type="pres">
      <dgm:prSet presAssocID="{21585AAB-7803-4174-BF12-53EC5E5BFA8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AU"/>
        </a:p>
      </dgm:t>
    </dgm:pt>
    <dgm:pt modelId="{84720D89-CDD9-4AB1-B915-EDC3CC0A6361}" type="pres">
      <dgm:prSet presAssocID="{4FD6B94D-8F9B-49D2-BCEC-B188A4711B91}" presName="compNode" presStyleCnt="0"/>
      <dgm:spPr/>
    </dgm:pt>
    <dgm:pt modelId="{517D60AD-511F-4DAC-9DB5-7E109416F7F6}" type="pres">
      <dgm:prSet presAssocID="{4FD6B94D-8F9B-49D2-BCEC-B188A4711B91}" presName="iconBgRect" presStyleLbl="bgShp" presStyleIdx="0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67513176-3160-4C4A-A6D2-24E2B86C0753}" type="pres">
      <dgm:prSet presAssocID="{4FD6B94D-8F9B-49D2-BCEC-B188A4711B91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CFFA25E8-CE69-4EE8-96A8-2FC0E1563B57}" type="pres">
      <dgm:prSet presAssocID="{4FD6B94D-8F9B-49D2-BCEC-B188A4711B91}" presName="spaceRect" presStyleCnt="0"/>
      <dgm:spPr/>
    </dgm:pt>
    <dgm:pt modelId="{E163F0DC-C99F-46D8-8952-65346E81AB68}" type="pres">
      <dgm:prSet presAssocID="{4FD6B94D-8F9B-49D2-BCEC-B188A4711B91}" presName="textRect" presStyleLbl="revTx" presStyleIdx="0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266C9F01-5077-42DA-9288-CE21DEC5B739}" type="pres">
      <dgm:prSet presAssocID="{9339FB5D-2A35-46C0-B674-D4EDEA2F3C1B}" presName="sibTrans" presStyleCnt="0"/>
      <dgm:spPr/>
    </dgm:pt>
    <dgm:pt modelId="{B7DF9B0D-85B7-437A-9834-C7A338C3F707}" type="pres">
      <dgm:prSet presAssocID="{62687F07-640B-41D2-931B-4FF255BCF9C8}" presName="compNode" presStyleCnt="0"/>
      <dgm:spPr/>
    </dgm:pt>
    <dgm:pt modelId="{60920694-4706-42E4-8240-5C682C9C1B6B}" type="pres">
      <dgm:prSet presAssocID="{62687F07-640B-41D2-931B-4FF255BCF9C8}" presName="iconBgRect" presStyleLbl="bgShp" presStyleIdx="1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1B764DF0-E0B4-4B79-AE52-DEE1588A8190}" type="pres">
      <dgm:prSet presAssocID="{62687F07-640B-41D2-931B-4FF255BCF9C8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Smart Phone"/>
        </a:ext>
      </dgm:extLst>
    </dgm:pt>
    <dgm:pt modelId="{4D494F14-D03D-4E4D-B200-FC61B9B5837F}" type="pres">
      <dgm:prSet presAssocID="{62687F07-640B-41D2-931B-4FF255BCF9C8}" presName="spaceRect" presStyleCnt="0"/>
      <dgm:spPr/>
    </dgm:pt>
    <dgm:pt modelId="{7203F227-5D3B-470E-BA3A-9D330734DD59}" type="pres">
      <dgm:prSet presAssocID="{62687F07-640B-41D2-931B-4FF255BCF9C8}" presName="textRect" presStyleLbl="revTx" presStyleIdx="1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3A5D4E7F-0986-483C-B9F1-71CBCCE1CD13}" type="pres">
      <dgm:prSet presAssocID="{CE1A05EB-97F3-48D7-B404-7CEEF58360FB}" presName="sibTrans" presStyleCnt="0"/>
      <dgm:spPr/>
    </dgm:pt>
    <dgm:pt modelId="{F17D0F32-3560-4A0C-BC25-C44EA47FA3C8}" type="pres">
      <dgm:prSet presAssocID="{46F6099C-8F72-4554-9243-CCE82678E16A}" presName="compNode" presStyleCnt="0"/>
      <dgm:spPr/>
    </dgm:pt>
    <dgm:pt modelId="{C83EFC76-84A3-40CD-B4E8-106661E5FE9E}" type="pres">
      <dgm:prSet presAssocID="{46F6099C-8F72-4554-9243-CCE82678E16A}" presName="iconBgRect" presStyleLbl="bgShp" presStyleIdx="2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7FE9D735-F8B4-487E-B484-AA458E990DAA}" type="pres">
      <dgm:prSet presAssocID="{46F6099C-8F72-4554-9243-CCE82678E16A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Teacher"/>
        </a:ext>
      </dgm:extLst>
    </dgm:pt>
    <dgm:pt modelId="{AFD21686-5DD3-4BFD-9135-FF2AB3C1EC78}" type="pres">
      <dgm:prSet presAssocID="{46F6099C-8F72-4554-9243-CCE82678E16A}" presName="spaceRect" presStyleCnt="0"/>
      <dgm:spPr/>
    </dgm:pt>
    <dgm:pt modelId="{026F3B3F-E889-4C82-A248-C925E3392BE2}" type="pres">
      <dgm:prSet presAssocID="{46F6099C-8F72-4554-9243-CCE82678E16A}" presName="textRect" presStyleLbl="revTx" presStyleIdx="2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C36FB02B-38B5-43F5-8A79-4322879EB3BC}" type="pres">
      <dgm:prSet presAssocID="{D0EE6B68-96EB-4512-A5FD-B00DB02FB6AD}" presName="sibTrans" presStyleCnt="0"/>
      <dgm:spPr/>
    </dgm:pt>
    <dgm:pt modelId="{5937DE0E-C026-47F1-9131-08EA8F333909}" type="pres">
      <dgm:prSet presAssocID="{07C1927F-FFAE-4D5B-A805-22FAA50305B5}" presName="compNode" presStyleCnt="0"/>
      <dgm:spPr/>
    </dgm:pt>
    <dgm:pt modelId="{FE42C3F1-D355-445F-8EBB-3D7D713910A0}" type="pres">
      <dgm:prSet presAssocID="{07C1927F-FFAE-4D5B-A805-22FAA50305B5}" presName="iconBgRect" presStyleLbl="bgShp" presStyleIdx="3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8508197D-9C1C-43E2-BB15-A54C93891FF6}" type="pres">
      <dgm:prSet presAssocID="{07C1927F-FFAE-4D5B-A805-22FAA50305B5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Stopwatch"/>
        </a:ext>
      </dgm:extLst>
    </dgm:pt>
    <dgm:pt modelId="{1C95DCB2-8BA5-45DB-929A-C910CFFE1610}" type="pres">
      <dgm:prSet presAssocID="{07C1927F-FFAE-4D5B-A805-22FAA50305B5}" presName="spaceRect" presStyleCnt="0"/>
      <dgm:spPr/>
    </dgm:pt>
    <dgm:pt modelId="{BB200303-C101-47B4-891F-8EDBEC39FCAF}" type="pres">
      <dgm:prSet presAssocID="{07C1927F-FFAE-4D5B-A805-22FAA50305B5}" presName="textRect" presStyleLbl="revTx" presStyleIdx="3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D96BEBEF-F3DD-4B82-8092-820F7BE6D82C}" type="pres">
      <dgm:prSet presAssocID="{542C1688-7D7E-4AF5-B7F3-CE38A32C287D}" presName="sibTrans" presStyleCnt="0"/>
      <dgm:spPr/>
    </dgm:pt>
    <dgm:pt modelId="{B13B89ED-9ECA-4457-84EA-7379794162C5}" type="pres">
      <dgm:prSet presAssocID="{F36893E2-8BB5-4D57-BB8B-F248FAFA6044}" presName="compNode" presStyleCnt="0"/>
      <dgm:spPr/>
    </dgm:pt>
    <dgm:pt modelId="{6A5345C7-C882-4C86-B980-87EBBF3C9C1C}" type="pres">
      <dgm:prSet presAssocID="{F36893E2-8BB5-4D57-BB8B-F248FAFA6044}" presName="iconBgRect" presStyleLbl="bgShp" presStyleIdx="4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B1CBE78D-3CCD-4340-980F-8B48F40B9A5A}" type="pres">
      <dgm:prSet presAssocID="{F36893E2-8BB5-4D57-BB8B-F248FAFA6044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14A1C20B-8B7E-4E29-A93C-65A5B9E376F8}" type="pres">
      <dgm:prSet presAssocID="{F36893E2-8BB5-4D57-BB8B-F248FAFA6044}" presName="spaceRect" presStyleCnt="0"/>
      <dgm:spPr/>
    </dgm:pt>
    <dgm:pt modelId="{27833584-B20A-4200-BCE2-3C76BB34F4D8}" type="pres">
      <dgm:prSet presAssocID="{F36893E2-8BB5-4D57-BB8B-F248FAFA6044}" presName="textRect" presStyleLbl="revTx" presStyleIdx="4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  <dgm:pt modelId="{2C511C6E-6E9C-4B31-9AAA-B9CD22A7C7EF}" type="pres">
      <dgm:prSet presAssocID="{6A2B571D-0267-4329-8945-54B73B88EF7E}" presName="sibTrans" presStyleCnt="0"/>
      <dgm:spPr/>
    </dgm:pt>
    <dgm:pt modelId="{693B0D38-2856-4B9D-B9CC-4F38E09F9AF0}" type="pres">
      <dgm:prSet presAssocID="{38CC8538-2AB0-427E-97CE-B88759E79A01}" presName="compNode" presStyleCnt="0"/>
      <dgm:spPr/>
    </dgm:pt>
    <dgm:pt modelId="{FB478821-4F90-48D3-A53C-BC7059C3176A}" type="pres">
      <dgm:prSet presAssocID="{38CC8538-2AB0-427E-97CE-B88759E79A01}" presName="iconBgRect" presStyleLbl="bgShp" presStyleIdx="5" presStyleCnt="6"/>
      <dgm:spPr>
        <a:prstGeom prst="round2DiagRect">
          <a:avLst>
            <a:gd name="adj1" fmla="val 29727"/>
            <a:gd name="adj2" fmla="val 0"/>
          </a:avLst>
        </a:prstGeom>
      </dgm:spPr>
    </dgm:pt>
    <dgm:pt modelId="{90E0CD63-D8E8-4697-8CAF-80C6634EFD49}" type="pres">
      <dgm:prSet presAssocID="{38CC8538-2AB0-427E-97CE-B88759E79A01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en-AU"/>
        </a:p>
      </dgm:t>
      <dgm:extLst>
        <a:ext uri="{E40237B7-FDA0-4F09-8148-C483321AD2D9}">
          <dgm14:cNvPr xmlns:dgm14="http://schemas.microsoft.com/office/drawing/2010/diagram" id="0" name="" descr="Bed"/>
        </a:ext>
      </dgm:extLst>
    </dgm:pt>
    <dgm:pt modelId="{14208BE9-8449-4B68-8E0F-5DBA2218EB0E}" type="pres">
      <dgm:prSet presAssocID="{38CC8538-2AB0-427E-97CE-B88759E79A01}" presName="spaceRect" presStyleCnt="0"/>
      <dgm:spPr/>
    </dgm:pt>
    <dgm:pt modelId="{9507E504-38F8-4CCA-83C5-77545723D54B}" type="pres">
      <dgm:prSet presAssocID="{38CC8538-2AB0-427E-97CE-B88759E79A01}" presName="textRect" presStyleLbl="revTx" presStyleIdx="5" presStyleCnt="6">
        <dgm:presLayoutVars>
          <dgm:chMax val="1"/>
          <dgm:chPref val="1"/>
        </dgm:presLayoutVars>
      </dgm:prSet>
      <dgm:spPr/>
      <dgm:t>
        <a:bodyPr/>
        <a:lstStyle/>
        <a:p>
          <a:endParaRPr lang="en-AU"/>
        </a:p>
      </dgm:t>
    </dgm:pt>
  </dgm:ptLst>
  <dgm:cxnLst>
    <dgm:cxn modelId="{EDF3BA22-AE68-4E93-B8C0-4D348029ABD2}" srcId="{21585AAB-7803-4174-BF12-53EC5E5BFA8C}" destId="{07C1927F-FFAE-4D5B-A805-22FAA50305B5}" srcOrd="3" destOrd="0" parTransId="{D1F02EA9-6641-45B5-A7D9-F68CF31C0139}" sibTransId="{542C1688-7D7E-4AF5-B7F3-CE38A32C287D}"/>
    <dgm:cxn modelId="{AA04D11D-72C4-43E3-8AA6-1D782B4D475C}" srcId="{21585AAB-7803-4174-BF12-53EC5E5BFA8C}" destId="{38CC8538-2AB0-427E-97CE-B88759E79A01}" srcOrd="5" destOrd="0" parTransId="{1C4A1BA6-38B0-4699-8009-18FD9055CE50}" sibTransId="{18D1F915-DA5B-49B0-9833-86F8FAEC5A68}"/>
    <dgm:cxn modelId="{445B4234-C9CC-44F6-9453-B4FDD74EEA8F}" srcId="{21585AAB-7803-4174-BF12-53EC5E5BFA8C}" destId="{62687F07-640B-41D2-931B-4FF255BCF9C8}" srcOrd="1" destOrd="0" parTransId="{C1325662-1AFA-4532-9A14-372447DA2903}" sibTransId="{CE1A05EB-97F3-48D7-B404-7CEEF58360FB}"/>
    <dgm:cxn modelId="{44F04C6F-1C74-4309-A7A1-B3A24A731A55}" type="presOf" srcId="{38CC8538-2AB0-427E-97CE-B88759E79A01}" destId="{9507E504-38F8-4CCA-83C5-77545723D54B}" srcOrd="0" destOrd="0" presId="urn:microsoft.com/office/officeart/2018/5/layout/IconLeafLabelList"/>
    <dgm:cxn modelId="{0675EA35-B2AE-4913-AB2A-D65572CE7410}" type="presOf" srcId="{4FD6B94D-8F9B-49D2-BCEC-B188A4711B91}" destId="{E163F0DC-C99F-46D8-8952-65346E81AB68}" srcOrd="0" destOrd="0" presId="urn:microsoft.com/office/officeart/2018/5/layout/IconLeafLabelList"/>
    <dgm:cxn modelId="{FE920FB6-D693-494A-B47F-76D5D4089C43}" type="presOf" srcId="{46F6099C-8F72-4554-9243-CCE82678E16A}" destId="{026F3B3F-E889-4C82-A248-C925E3392BE2}" srcOrd="0" destOrd="0" presId="urn:microsoft.com/office/officeart/2018/5/layout/IconLeafLabelList"/>
    <dgm:cxn modelId="{CC568904-7D43-4D3D-A07D-2AF77F6F5812}" srcId="{21585AAB-7803-4174-BF12-53EC5E5BFA8C}" destId="{46F6099C-8F72-4554-9243-CCE82678E16A}" srcOrd="2" destOrd="0" parTransId="{C18A250A-7FED-4DF5-8774-3F86DD79712D}" sibTransId="{D0EE6B68-96EB-4512-A5FD-B00DB02FB6AD}"/>
    <dgm:cxn modelId="{3DD28DE9-D09E-45FF-817A-6A862F469BF7}" type="presOf" srcId="{62687F07-640B-41D2-931B-4FF255BCF9C8}" destId="{7203F227-5D3B-470E-BA3A-9D330734DD59}" srcOrd="0" destOrd="0" presId="urn:microsoft.com/office/officeart/2018/5/layout/IconLeafLabelList"/>
    <dgm:cxn modelId="{7AFD9EF4-4E5E-4515-A83C-8F83AC990687}" type="presOf" srcId="{21585AAB-7803-4174-BF12-53EC5E5BFA8C}" destId="{72902803-BE93-4A4C-B087-69FDDA250505}" srcOrd="0" destOrd="0" presId="urn:microsoft.com/office/officeart/2018/5/layout/IconLeafLabelList"/>
    <dgm:cxn modelId="{C5158CD2-68E9-46B8-9BA5-BAA4BC7BC9A7}" type="presOf" srcId="{F36893E2-8BB5-4D57-BB8B-F248FAFA6044}" destId="{27833584-B20A-4200-BCE2-3C76BB34F4D8}" srcOrd="0" destOrd="0" presId="urn:microsoft.com/office/officeart/2018/5/layout/IconLeafLabelList"/>
    <dgm:cxn modelId="{C9B34476-C760-4F9D-89BE-E3F247E574E2}" srcId="{21585AAB-7803-4174-BF12-53EC5E5BFA8C}" destId="{F36893E2-8BB5-4D57-BB8B-F248FAFA6044}" srcOrd="4" destOrd="0" parTransId="{CF81B1EF-FF8B-4A5F-83BC-64C1D830FCFC}" sibTransId="{6A2B571D-0267-4329-8945-54B73B88EF7E}"/>
    <dgm:cxn modelId="{64AEBDDC-CA97-48F5-813A-F7D82FC58E87}" type="presOf" srcId="{07C1927F-FFAE-4D5B-A805-22FAA50305B5}" destId="{BB200303-C101-47B4-891F-8EDBEC39FCAF}" srcOrd="0" destOrd="0" presId="urn:microsoft.com/office/officeart/2018/5/layout/IconLeafLabelList"/>
    <dgm:cxn modelId="{0ABD7F2A-DE4A-4FF1-94AA-D34648AA1BED}" srcId="{21585AAB-7803-4174-BF12-53EC5E5BFA8C}" destId="{4FD6B94D-8F9B-49D2-BCEC-B188A4711B91}" srcOrd="0" destOrd="0" parTransId="{F177F93E-D04A-4269-90E3-50F4A3DD82F8}" sibTransId="{9339FB5D-2A35-46C0-B674-D4EDEA2F3C1B}"/>
    <dgm:cxn modelId="{1AD34455-C7B6-4280-8B72-C18C828C8D99}" type="presParOf" srcId="{72902803-BE93-4A4C-B087-69FDDA250505}" destId="{84720D89-CDD9-4AB1-B915-EDC3CC0A6361}" srcOrd="0" destOrd="0" presId="urn:microsoft.com/office/officeart/2018/5/layout/IconLeafLabelList"/>
    <dgm:cxn modelId="{389737D9-FE82-4F8E-B17B-C0A449B9084F}" type="presParOf" srcId="{84720D89-CDD9-4AB1-B915-EDC3CC0A6361}" destId="{517D60AD-511F-4DAC-9DB5-7E109416F7F6}" srcOrd="0" destOrd="0" presId="urn:microsoft.com/office/officeart/2018/5/layout/IconLeafLabelList"/>
    <dgm:cxn modelId="{DBEE997D-D8FB-4DB8-8B42-761D1C14C6A5}" type="presParOf" srcId="{84720D89-CDD9-4AB1-B915-EDC3CC0A6361}" destId="{67513176-3160-4C4A-A6D2-24E2B86C0753}" srcOrd="1" destOrd="0" presId="urn:microsoft.com/office/officeart/2018/5/layout/IconLeafLabelList"/>
    <dgm:cxn modelId="{3B5BE2E0-DECD-4CA5-9125-176726644134}" type="presParOf" srcId="{84720D89-CDD9-4AB1-B915-EDC3CC0A6361}" destId="{CFFA25E8-CE69-4EE8-96A8-2FC0E1563B57}" srcOrd="2" destOrd="0" presId="urn:microsoft.com/office/officeart/2018/5/layout/IconLeafLabelList"/>
    <dgm:cxn modelId="{5385EA8B-DAEC-46DD-A0EB-57D5081D5CF7}" type="presParOf" srcId="{84720D89-CDD9-4AB1-B915-EDC3CC0A6361}" destId="{E163F0DC-C99F-46D8-8952-65346E81AB68}" srcOrd="3" destOrd="0" presId="urn:microsoft.com/office/officeart/2018/5/layout/IconLeafLabelList"/>
    <dgm:cxn modelId="{3917D6D6-083D-46B1-97E5-859328F8C824}" type="presParOf" srcId="{72902803-BE93-4A4C-B087-69FDDA250505}" destId="{266C9F01-5077-42DA-9288-CE21DEC5B739}" srcOrd="1" destOrd="0" presId="urn:microsoft.com/office/officeart/2018/5/layout/IconLeafLabelList"/>
    <dgm:cxn modelId="{38AC702F-B91D-43BA-921E-8FD980B1F496}" type="presParOf" srcId="{72902803-BE93-4A4C-B087-69FDDA250505}" destId="{B7DF9B0D-85B7-437A-9834-C7A338C3F707}" srcOrd="2" destOrd="0" presId="urn:microsoft.com/office/officeart/2018/5/layout/IconLeafLabelList"/>
    <dgm:cxn modelId="{F70E90DA-F1B9-4402-8417-54E601F61B89}" type="presParOf" srcId="{B7DF9B0D-85B7-437A-9834-C7A338C3F707}" destId="{60920694-4706-42E4-8240-5C682C9C1B6B}" srcOrd="0" destOrd="0" presId="urn:microsoft.com/office/officeart/2018/5/layout/IconLeafLabelList"/>
    <dgm:cxn modelId="{8190ABB6-51D6-48A5-B51E-9E10B8AA2E38}" type="presParOf" srcId="{B7DF9B0D-85B7-437A-9834-C7A338C3F707}" destId="{1B764DF0-E0B4-4B79-AE52-DEE1588A8190}" srcOrd="1" destOrd="0" presId="urn:microsoft.com/office/officeart/2018/5/layout/IconLeafLabelList"/>
    <dgm:cxn modelId="{647BDDF8-053D-411B-826D-9B985C8185BC}" type="presParOf" srcId="{B7DF9B0D-85B7-437A-9834-C7A338C3F707}" destId="{4D494F14-D03D-4E4D-B200-FC61B9B5837F}" srcOrd="2" destOrd="0" presId="urn:microsoft.com/office/officeart/2018/5/layout/IconLeafLabelList"/>
    <dgm:cxn modelId="{EF6332B5-8AFB-49AE-99B2-0E93C7E25288}" type="presParOf" srcId="{B7DF9B0D-85B7-437A-9834-C7A338C3F707}" destId="{7203F227-5D3B-470E-BA3A-9D330734DD59}" srcOrd="3" destOrd="0" presId="urn:microsoft.com/office/officeart/2018/5/layout/IconLeafLabelList"/>
    <dgm:cxn modelId="{0D623CD2-3DA8-4F04-847E-ACCFDCB89043}" type="presParOf" srcId="{72902803-BE93-4A4C-B087-69FDDA250505}" destId="{3A5D4E7F-0986-483C-B9F1-71CBCCE1CD13}" srcOrd="3" destOrd="0" presId="urn:microsoft.com/office/officeart/2018/5/layout/IconLeafLabelList"/>
    <dgm:cxn modelId="{D6E6F925-4B90-4243-BAC5-79190F098243}" type="presParOf" srcId="{72902803-BE93-4A4C-B087-69FDDA250505}" destId="{F17D0F32-3560-4A0C-BC25-C44EA47FA3C8}" srcOrd="4" destOrd="0" presId="urn:microsoft.com/office/officeart/2018/5/layout/IconLeafLabelList"/>
    <dgm:cxn modelId="{5D0459D4-293D-4EF8-BB5D-239D50FEE607}" type="presParOf" srcId="{F17D0F32-3560-4A0C-BC25-C44EA47FA3C8}" destId="{C83EFC76-84A3-40CD-B4E8-106661E5FE9E}" srcOrd="0" destOrd="0" presId="urn:microsoft.com/office/officeart/2018/5/layout/IconLeafLabelList"/>
    <dgm:cxn modelId="{1B9CCDA3-1F7E-4FC9-8112-4AA666FC52B2}" type="presParOf" srcId="{F17D0F32-3560-4A0C-BC25-C44EA47FA3C8}" destId="{7FE9D735-F8B4-487E-B484-AA458E990DAA}" srcOrd="1" destOrd="0" presId="urn:microsoft.com/office/officeart/2018/5/layout/IconLeafLabelList"/>
    <dgm:cxn modelId="{61733B47-0872-46D0-B01D-CA5A120E9610}" type="presParOf" srcId="{F17D0F32-3560-4A0C-BC25-C44EA47FA3C8}" destId="{AFD21686-5DD3-4BFD-9135-FF2AB3C1EC78}" srcOrd="2" destOrd="0" presId="urn:microsoft.com/office/officeart/2018/5/layout/IconLeafLabelList"/>
    <dgm:cxn modelId="{3009B8C4-8057-4989-A442-B8010962739E}" type="presParOf" srcId="{F17D0F32-3560-4A0C-BC25-C44EA47FA3C8}" destId="{026F3B3F-E889-4C82-A248-C925E3392BE2}" srcOrd="3" destOrd="0" presId="urn:microsoft.com/office/officeart/2018/5/layout/IconLeafLabelList"/>
    <dgm:cxn modelId="{870AD1A6-02F5-4BB0-83E4-6D64DB181827}" type="presParOf" srcId="{72902803-BE93-4A4C-B087-69FDDA250505}" destId="{C36FB02B-38B5-43F5-8A79-4322879EB3BC}" srcOrd="5" destOrd="0" presId="urn:microsoft.com/office/officeart/2018/5/layout/IconLeafLabelList"/>
    <dgm:cxn modelId="{1C7EB854-870D-4ADB-A416-4F846A48B6FD}" type="presParOf" srcId="{72902803-BE93-4A4C-B087-69FDDA250505}" destId="{5937DE0E-C026-47F1-9131-08EA8F333909}" srcOrd="6" destOrd="0" presId="urn:microsoft.com/office/officeart/2018/5/layout/IconLeafLabelList"/>
    <dgm:cxn modelId="{2D9AD091-8C08-4262-BA0B-4C177E92C591}" type="presParOf" srcId="{5937DE0E-C026-47F1-9131-08EA8F333909}" destId="{FE42C3F1-D355-445F-8EBB-3D7D713910A0}" srcOrd="0" destOrd="0" presId="urn:microsoft.com/office/officeart/2018/5/layout/IconLeafLabelList"/>
    <dgm:cxn modelId="{0E06380D-6837-4D54-9040-7848FB5D5989}" type="presParOf" srcId="{5937DE0E-C026-47F1-9131-08EA8F333909}" destId="{8508197D-9C1C-43E2-BB15-A54C93891FF6}" srcOrd="1" destOrd="0" presId="urn:microsoft.com/office/officeart/2018/5/layout/IconLeafLabelList"/>
    <dgm:cxn modelId="{22D8345C-6438-40C0-86C4-6814982301CB}" type="presParOf" srcId="{5937DE0E-C026-47F1-9131-08EA8F333909}" destId="{1C95DCB2-8BA5-45DB-929A-C910CFFE1610}" srcOrd="2" destOrd="0" presId="urn:microsoft.com/office/officeart/2018/5/layout/IconLeafLabelList"/>
    <dgm:cxn modelId="{17BA07FB-19B5-426E-A295-47573072A7FB}" type="presParOf" srcId="{5937DE0E-C026-47F1-9131-08EA8F333909}" destId="{BB200303-C101-47B4-891F-8EDBEC39FCAF}" srcOrd="3" destOrd="0" presId="urn:microsoft.com/office/officeart/2018/5/layout/IconLeafLabelList"/>
    <dgm:cxn modelId="{49C226E9-0693-45CF-BD8A-A3090B68387A}" type="presParOf" srcId="{72902803-BE93-4A4C-B087-69FDDA250505}" destId="{D96BEBEF-F3DD-4B82-8092-820F7BE6D82C}" srcOrd="7" destOrd="0" presId="urn:microsoft.com/office/officeart/2018/5/layout/IconLeafLabelList"/>
    <dgm:cxn modelId="{99EB3486-1F8C-4DD0-8FA7-F3A803B19719}" type="presParOf" srcId="{72902803-BE93-4A4C-B087-69FDDA250505}" destId="{B13B89ED-9ECA-4457-84EA-7379794162C5}" srcOrd="8" destOrd="0" presId="urn:microsoft.com/office/officeart/2018/5/layout/IconLeafLabelList"/>
    <dgm:cxn modelId="{5349F90F-FD40-447F-9040-D0DDCEBE9FC5}" type="presParOf" srcId="{B13B89ED-9ECA-4457-84EA-7379794162C5}" destId="{6A5345C7-C882-4C86-B980-87EBBF3C9C1C}" srcOrd="0" destOrd="0" presId="urn:microsoft.com/office/officeart/2018/5/layout/IconLeafLabelList"/>
    <dgm:cxn modelId="{3D4037EF-652C-4FF3-B8FA-DAF23A0604C8}" type="presParOf" srcId="{B13B89ED-9ECA-4457-84EA-7379794162C5}" destId="{B1CBE78D-3CCD-4340-980F-8B48F40B9A5A}" srcOrd="1" destOrd="0" presId="urn:microsoft.com/office/officeart/2018/5/layout/IconLeafLabelList"/>
    <dgm:cxn modelId="{AEA0CF03-761C-4F2C-898E-EEA8A9200C91}" type="presParOf" srcId="{B13B89ED-9ECA-4457-84EA-7379794162C5}" destId="{14A1C20B-8B7E-4E29-A93C-65A5B9E376F8}" srcOrd="2" destOrd="0" presId="urn:microsoft.com/office/officeart/2018/5/layout/IconLeafLabelList"/>
    <dgm:cxn modelId="{1D6045A0-C10A-4123-84A2-16E574AC95A8}" type="presParOf" srcId="{B13B89ED-9ECA-4457-84EA-7379794162C5}" destId="{27833584-B20A-4200-BCE2-3C76BB34F4D8}" srcOrd="3" destOrd="0" presId="urn:microsoft.com/office/officeart/2018/5/layout/IconLeafLabelList"/>
    <dgm:cxn modelId="{1856442B-75F7-4219-87A1-33C14DF90231}" type="presParOf" srcId="{72902803-BE93-4A4C-B087-69FDDA250505}" destId="{2C511C6E-6E9C-4B31-9AAA-B9CD22A7C7EF}" srcOrd="9" destOrd="0" presId="urn:microsoft.com/office/officeart/2018/5/layout/IconLeafLabelList"/>
    <dgm:cxn modelId="{6BAF28DD-6F88-474B-8B11-A4A871FE45C4}" type="presParOf" srcId="{72902803-BE93-4A4C-B087-69FDDA250505}" destId="{693B0D38-2856-4B9D-B9CC-4F38E09F9AF0}" srcOrd="10" destOrd="0" presId="urn:microsoft.com/office/officeart/2018/5/layout/IconLeafLabelList"/>
    <dgm:cxn modelId="{B46CB7E7-EC90-4BCE-B4CE-C28E85ADF6AF}" type="presParOf" srcId="{693B0D38-2856-4B9D-B9CC-4F38E09F9AF0}" destId="{FB478821-4F90-48D3-A53C-BC7059C3176A}" srcOrd="0" destOrd="0" presId="urn:microsoft.com/office/officeart/2018/5/layout/IconLeafLabelList"/>
    <dgm:cxn modelId="{191CFB1B-E186-4189-8FFF-407BD369B428}" type="presParOf" srcId="{693B0D38-2856-4B9D-B9CC-4F38E09F9AF0}" destId="{90E0CD63-D8E8-4697-8CAF-80C6634EFD49}" srcOrd="1" destOrd="0" presId="urn:microsoft.com/office/officeart/2018/5/layout/IconLeafLabelList"/>
    <dgm:cxn modelId="{5651F2D4-5871-4478-9E32-7530C2FE200A}" type="presParOf" srcId="{693B0D38-2856-4B9D-B9CC-4F38E09F9AF0}" destId="{14208BE9-8449-4B68-8E0F-5DBA2218EB0E}" srcOrd="2" destOrd="0" presId="urn:microsoft.com/office/officeart/2018/5/layout/IconLeafLabelList"/>
    <dgm:cxn modelId="{D8478C40-E75B-4B24-B572-AB83206FED0E}" type="presParOf" srcId="{693B0D38-2856-4B9D-B9CC-4F38E09F9AF0}" destId="{9507E504-38F8-4CCA-83C5-77545723D54B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485518-3FB7-4A36-A2E6-4379B053A286}">
      <dsp:nvSpPr>
        <dsp:cNvPr id="0" name=""/>
        <dsp:cNvSpPr/>
      </dsp:nvSpPr>
      <dsp:spPr>
        <a:xfrm>
          <a:off x="0" y="75983"/>
          <a:ext cx="7037387" cy="71604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Conversation as important as putting in restrictions – be engaged and supportive</a:t>
          </a:r>
          <a:endParaRPr lang="en-US" sz="1800" kern="1200"/>
        </a:p>
      </dsp:txBody>
      <dsp:txXfrm>
        <a:off x="34954" y="110937"/>
        <a:ext cx="6967479" cy="646132"/>
      </dsp:txXfrm>
    </dsp:sp>
    <dsp:sp modelId="{10D63482-3BCC-4527-BC84-AB482EBDB4E5}">
      <dsp:nvSpPr>
        <dsp:cNvPr id="0" name=""/>
        <dsp:cNvSpPr/>
      </dsp:nvSpPr>
      <dsp:spPr>
        <a:xfrm>
          <a:off x="0" y="843863"/>
          <a:ext cx="7037387" cy="716040"/>
        </a:xfrm>
        <a:prstGeom prst="roundRect">
          <a:avLst/>
        </a:prstGeom>
        <a:solidFill>
          <a:schemeClr val="accent5">
            <a:hueOff val="-1126424"/>
            <a:satOff val="-2903"/>
            <a:lumOff val="-19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Educate yourself on the what your child is using – What is the age limit of the app or game they are using </a:t>
          </a:r>
          <a:endParaRPr lang="en-US" sz="1800" kern="1200"/>
        </a:p>
      </dsp:txBody>
      <dsp:txXfrm>
        <a:off x="34954" y="878817"/>
        <a:ext cx="6967479" cy="646132"/>
      </dsp:txXfrm>
    </dsp:sp>
    <dsp:sp modelId="{E05E8E5A-5D39-49A1-A657-2761F62F5648}">
      <dsp:nvSpPr>
        <dsp:cNvPr id="0" name=""/>
        <dsp:cNvSpPr/>
      </dsp:nvSpPr>
      <dsp:spPr>
        <a:xfrm>
          <a:off x="0" y="1611743"/>
          <a:ext cx="7037387" cy="71604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Encourage your child to come to you if something makes them feel uncomfortable </a:t>
          </a:r>
          <a:endParaRPr lang="en-US" sz="1800" kern="1200"/>
        </a:p>
      </dsp:txBody>
      <dsp:txXfrm>
        <a:off x="34954" y="1646697"/>
        <a:ext cx="6967479" cy="646132"/>
      </dsp:txXfrm>
    </dsp:sp>
    <dsp:sp modelId="{7C3F3621-ED14-4CDD-8507-CEEC73BA32C0}">
      <dsp:nvSpPr>
        <dsp:cNvPr id="0" name=""/>
        <dsp:cNvSpPr/>
      </dsp:nvSpPr>
      <dsp:spPr>
        <a:xfrm>
          <a:off x="0" y="2379623"/>
          <a:ext cx="7037387" cy="71604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Internet use in open space /bedroom door open</a:t>
          </a:r>
          <a:endParaRPr lang="en-US" sz="1800" kern="1200"/>
        </a:p>
      </dsp:txBody>
      <dsp:txXfrm>
        <a:off x="34954" y="2414577"/>
        <a:ext cx="6967479" cy="646132"/>
      </dsp:txXfrm>
    </dsp:sp>
    <dsp:sp modelId="{3B0977B8-F93B-4EA3-A320-3CCCD0ED89E1}">
      <dsp:nvSpPr>
        <dsp:cNvPr id="0" name=""/>
        <dsp:cNvSpPr/>
      </dsp:nvSpPr>
      <dsp:spPr>
        <a:xfrm>
          <a:off x="0" y="3147503"/>
          <a:ext cx="7037387" cy="71604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Set some rules together as a family </a:t>
          </a:r>
          <a:endParaRPr lang="en-US" sz="1800" kern="1200"/>
        </a:p>
      </dsp:txBody>
      <dsp:txXfrm>
        <a:off x="34954" y="3182457"/>
        <a:ext cx="6967479" cy="646132"/>
      </dsp:txXfrm>
    </dsp:sp>
    <dsp:sp modelId="{27B05AE6-E784-4A30-8733-1D40F89F1599}">
      <dsp:nvSpPr>
        <dsp:cNvPr id="0" name=""/>
        <dsp:cNvSpPr/>
      </dsp:nvSpPr>
      <dsp:spPr>
        <a:xfrm>
          <a:off x="0" y="3915383"/>
          <a:ext cx="7037387" cy="716040"/>
        </a:xfrm>
        <a:prstGeom prst="roundRect">
          <a:avLst/>
        </a:prstGeom>
        <a:solidFill>
          <a:schemeClr val="accent5">
            <a:hueOff val="-5632119"/>
            <a:satOff val="-14516"/>
            <a:lumOff val="-980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Model good behaviour </a:t>
          </a:r>
          <a:endParaRPr lang="en-US" sz="1800" kern="1200"/>
        </a:p>
      </dsp:txBody>
      <dsp:txXfrm>
        <a:off x="34954" y="3950337"/>
        <a:ext cx="6967479" cy="646132"/>
      </dsp:txXfrm>
    </dsp:sp>
    <dsp:sp modelId="{BCD9DEFA-0B9B-4B4E-B326-C615FB09F121}">
      <dsp:nvSpPr>
        <dsp:cNvPr id="0" name=""/>
        <dsp:cNvSpPr/>
      </dsp:nvSpPr>
      <dsp:spPr>
        <a:xfrm>
          <a:off x="0" y="4683263"/>
          <a:ext cx="7037387" cy="71604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1800" kern="1200"/>
            <a:t>Educate your child – link to e-safety commissioner children’s pages </a:t>
          </a:r>
          <a:endParaRPr lang="en-US" sz="1800" kern="1200"/>
        </a:p>
      </dsp:txBody>
      <dsp:txXfrm>
        <a:off x="34954" y="4718217"/>
        <a:ext cx="6967479" cy="646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646271-5CD5-4B76-9BDB-078F4FF0E0DD}">
      <dsp:nvSpPr>
        <dsp:cNvPr id="0" name=""/>
        <dsp:cNvSpPr/>
      </dsp:nvSpPr>
      <dsp:spPr>
        <a:xfrm>
          <a:off x="0" y="27594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Makes those isolated feel “normal “ part of a team –can have positive implications </a:t>
          </a:r>
          <a:endParaRPr lang="en-US" sz="2400" kern="1200"/>
        </a:p>
      </dsp:txBody>
      <dsp:txXfrm>
        <a:off x="28100" y="304049"/>
        <a:ext cx="10459400" cy="519439"/>
      </dsp:txXfrm>
    </dsp:sp>
    <dsp:sp modelId="{2A2B4E1B-AA89-470B-8B84-1A727111013A}">
      <dsp:nvSpPr>
        <dsp:cNvPr id="0" name=""/>
        <dsp:cNvSpPr/>
      </dsp:nvSpPr>
      <dsp:spPr>
        <a:xfrm>
          <a:off x="0" y="92070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Identify the nature and scale of risk</a:t>
          </a:r>
          <a:endParaRPr lang="en-US" sz="2400" kern="1200"/>
        </a:p>
      </dsp:txBody>
      <dsp:txXfrm>
        <a:off x="28100" y="948809"/>
        <a:ext cx="10459400" cy="519439"/>
      </dsp:txXfrm>
    </dsp:sp>
    <dsp:sp modelId="{C6D87004-3AA8-4FCC-8476-229D005E8110}">
      <dsp:nvSpPr>
        <dsp:cNvPr id="0" name=""/>
        <dsp:cNvSpPr/>
      </dsp:nvSpPr>
      <dsp:spPr>
        <a:xfrm>
          <a:off x="0" y="156546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What platforms are they using</a:t>
          </a:r>
          <a:endParaRPr lang="en-US" sz="2400" kern="1200"/>
        </a:p>
      </dsp:txBody>
      <dsp:txXfrm>
        <a:off x="28100" y="1593569"/>
        <a:ext cx="10459400" cy="519439"/>
      </dsp:txXfrm>
    </dsp:sp>
    <dsp:sp modelId="{102E2A9D-54AE-4B82-A4B1-E5C9310275D7}">
      <dsp:nvSpPr>
        <dsp:cNvPr id="0" name=""/>
        <dsp:cNvSpPr/>
      </dsp:nvSpPr>
      <dsp:spPr>
        <a:xfrm>
          <a:off x="0" y="221022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Who are they talking to and what are they doing</a:t>
          </a:r>
          <a:endParaRPr lang="en-US" sz="2400" kern="1200"/>
        </a:p>
      </dsp:txBody>
      <dsp:txXfrm>
        <a:off x="28100" y="2238329"/>
        <a:ext cx="10459400" cy="519439"/>
      </dsp:txXfrm>
    </dsp:sp>
    <dsp:sp modelId="{22AE0473-E032-4178-83A6-9E6F312659BC}">
      <dsp:nvSpPr>
        <dsp:cNvPr id="0" name=""/>
        <dsp:cNvSpPr/>
      </dsp:nvSpPr>
      <dsp:spPr>
        <a:xfrm>
          <a:off x="0" y="285498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Have open simple conversations </a:t>
          </a:r>
          <a:endParaRPr lang="en-US" sz="2400" kern="1200"/>
        </a:p>
      </dsp:txBody>
      <dsp:txXfrm>
        <a:off x="28100" y="2883089"/>
        <a:ext cx="10459400" cy="519439"/>
      </dsp:txXfrm>
    </dsp:sp>
    <dsp:sp modelId="{4B0ACF58-DC71-4765-9ED2-E3BE16C6B683}">
      <dsp:nvSpPr>
        <dsp:cNvPr id="0" name=""/>
        <dsp:cNvSpPr/>
      </dsp:nvSpPr>
      <dsp:spPr>
        <a:xfrm>
          <a:off x="0" y="3499749"/>
          <a:ext cx="10515600" cy="5756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AU" sz="2400" kern="1200"/>
            <a:t>Play with them </a:t>
          </a:r>
          <a:endParaRPr lang="en-US" sz="2400" kern="1200"/>
        </a:p>
      </dsp:txBody>
      <dsp:txXfrm>
        <a:off x="28100" y="3527849"/>
        <a:ext cx="10459400" cy="5194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7D60AD-511F-4DAC-9DB5-7E109416F7F6}">
      <dsp:nvSpPr>
        <dsp:cNvPr id="0" name=""/>
        <dsp:cNvSpPr/>
      </dsp:nvSpPr>
      <dsp:spPr>
        <a:xfrm>
          <a:off x="712244" y="1496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513176-3160-4C4A-A6D2-24E2B86C0753}">
      <dsp:nvSpPr>
        <dsp:cNvPr id="0" name=""/>
        <dsp:cNvSpPr/>
      </dsp:nvSpPr>
      <dsp:spPr>
        <a:xfrm>
          <a:off x="934590" y="223841"/>
          <a:ext cx="598623" cy="598623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63F0DC-C99F-46D8-8952-65346E81AB68}">
      <dsp:nvSpPr>
        <dsp:cNvPr id="0" name=""/>
        <dsp:cNvSpPr/>
      </dsp:nvSpPr>
      <dsp:spPr>
        <a:xfrm>
          <a:off x="378726" y="136977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Start to educate early </a:t>
          </a:r>
          <a:endParaRPr lang="en-US" sz="1200" kern="1200"/>
        </a:p>
      </dsp:txBody>
      <dsp:txXfrm>
        <a:off x="378726" y="1369777"/>
        <a:ext cx="1710351" cy="684140"/>
      </dsp:txXfrm>
    </dsp:sp>
    <dsp:sp modelId="{60920694-4706-42E4-8240-5C682C9C1B6B}">
      <dsp:nvSpPr>
        <dsp:cNvPr id="0" name=""/>
        <dsp:cNvSpPr/>
      </dsp:nvSpPr>
      <dsp:spPr>
        <a:xfrm>
          <a:off x="2721907" y="1496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764DF0-E0B4-4B79-AE52-DEE1588A8190}">
      <dsp:nvSpPr>
        <dsp:cNvPr id="0" name=""/>
        <dsp:cNvSpPr/>
      </dsp:nvSpPr>
      <dsp:spPr>
        <a:xfrm>
          <a:off x="2944253" y="223841"/>
          <a:ext cx="598623" cy="598623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03F227-5D3B-470E-BA3A-9D330734DD59}">
      <dsp:nvSpPr>
        <dsp:cNvPr id="0" name=""/>
        <dsp:cNvSpPr/>
      </dsp:nvSpPr>
      <dsp:spPr>
        <a:xfrm>
          <a:off x="2388389" y="136977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Parental controls on apps</a:t>
          </a:r>
          <a:endParaRPr lang="en-US" sz="1200" kern="1200"/>
        </a:p>
      </dsp:txBody>
      <dsp:txXfrm>
        <a:off x="2388389" y="1369777"/>
        <a:ext cx="1710351" cy="684140"/>
      </dsp:txXfrm>
    </dsp:sp>
    <dsp:sp modelId="{C83EFC76-84A3-40CD-B4E8-106661E5FE9E}">
      <dsp:nvSpPr>
        <dsp:cNvPr id="0" name=""/>
        <dsp:cNvSpPr/>
      </dsp:nvSpPr>
      <dsp:spPr>
        <a:xfrm>
          <a:off x="4731570" y="1496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E9D735-F8B4-487E-B484-AA458E990DAA}">
      <dsp:nvSpPr>
        <dsp:cNvPr id="0" name=""/>
        <dsp:cNvSpPr/>
      </dsp:nvSpPr>
      <dsp:spPr>
        <a:xfrm>
          <a:off x="4953916" y="223841"/>
          <a:ext cx="598623" cy="598623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6F3B3F-E889-4C82-A248-C925E3392BE2}">
      <dsp:nvSpPr>
        <dsp:cNvPr id="0" name=""/>
        <dsp:cNvSpPr/>
      </dsp:nvSpPr>
      <dsp:spPr>
        <a:xfrm>
          <a:off x="4398052" y="136977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Educate and be aware of content and age limits </a:t>
          </a:r>
          <a:endParaRPr lang="en-US" sz="1200" kern="1200"/>
        </a:p>
      </dsp:txBody>
      <dsp:txXfrm>
        <a:off x="4398052" y="1369777"/>
        <a:ext cx="1710351" cy="684140"/>
      </dsp:txXfrm>
    </dsp:sp>
    <dsp:sp modelId="{FE42C3F1-D355-445F-8EBB-3D7D713910A0}">
      <dsp:nvSpPr>
        <dsp:cNvPr id="0" name=""/>
        <dsp:cNvSpPr/>
      </dsp:nvSpPr>
      <dsp:spPr>
        <a:xfrm>
          <a:off x="6741233" y="1496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08197D-9C1C-43E2-BB15-A54C93891FF6}">
      <dsp:nvSpPr>
        <dsp:cNvPr id="0" name=""/>
        <dsp:cNvSpPr/>
      </dsp:nvSpPr>
      <dsp:spPr>
        <a:xfrm>
          <a:off x="6963579" y="223841"/>
          <a:ext cx="598623" cy="598623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200303-C101-47B4-891F-8EDBEC39FCAF}">
      <dsp:nvSpPr>
        <dsp:cNvPr id="0" name=""/>
        <dsp:cNvSpPr/>
      </dsp:nvSpPr>
      <dsp:spPr>
        <a:xfrm>
          <a:off x="6407715" y="136977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Set time limits </a:t>
          </a:r>
          <a:endParaRPr lang="en-US" sz="1200" kern="1200"/>
        </a:p>
      </dsp:txBody>
      <dsp:txXfrm>
        <a:off x="6407715" y="1369777"/>
        <a:ext cx="1710351" cy="684140"/>
      </dsp:txXfrm>
    </dsp:sp>
    <dsp:sp modelId="{6A5345C7-C882-4C86-B980-87EBBF3C9C1C}">
      <dsp:nvSpPr>
        <dsp:cNvPr id="0" name=""/>
        <dsp:cNvSpPr/>
      </dsp:nvSpPr>
      <dsp:spPr>
        <a:xfrm>
          <a:off x="8750896" y="1496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CBE78D-3CCD-4340-980F-8B48F40B9A5A}">
      <dsp:nvSpPr>
        <dsp:cNvPr id="0" name=""/>
        <dsp:cNvSpPr/>
      </dsp:nvSpPr>
      <dsp:spPr>
        <a:xfrm>
          <a:off x="8973242" y="223841"/>
          <a:ext cx="598623" cy="598623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833584-B20A-4200-BCE2-3C76BB34F4D8}">
      <dsp:nvSpPr>
        <dsp:cNvPr id="0" name=""/>
        <dsp:cNvSpPr/>
      </dsp:nvSpPr>
      <dsp:spPr>
        <a:xfrm>
          <a:off x="8417378" y="136977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Start self reflection early </a:t>
          </a:r>
          <a:endParaRPr lang="en-US" sz="1200" kern="1200"/>
        </a:p>
      </dsp:txBody>
      <dsp:txXfrm>
        <a:off x="8417378" y="1369777"/>
        <a:ext cx="1710351" cy="684140"/>
      </dsp:txXfrm>
    </dsp:sp>
    <dsp:sp modelId="{FB478821-4F90-48D3-A53C-BC7059C3176A}">
      <dsp:nvSpPr>
        <dsp:cNvPr id="0" name=""/>
        <dsp:cNvSpPr/>
      </dsp:nvSpPr>
      <dsp:spPr>
        <a:xfrm>
          <a:off x="4731570" y="2481505"/>
          <a:ext cx="1043314" cy="1043314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E0CD63-D8E8-4697-8CAF-80C6634EFD49}">
      <dsp:nvSpPr>
        <dsp:cNvPr id="0" name=""/>
        <dsp:cNvSpPr/>
      </dsp:nvSpPr>
      <dsp:spPr>
        <a:xfrm>
          <a:off x="4953916" y="2703851"/>
          <a:ext cx="598623" cy="598623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7E504-38F8-4CCA-83C5-77545723D54B}">
      <dsp:nvSpPr>
        <dsp:cNvPr id="0" name=""/>
        <dsp:cNvSpPr/>
      </dsp:nvSpPr>
      <dsp:spPr>
        <a:xfrm>
          <a:off x="4398052" y="3849787"/>
          <a:ext cx="1710351" cy="6841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defRPr cap="all"/>
          </a:pPr>
          <a:r>
            <a:rPr lang="en-AU" sz="1200" kern="1200"/>
            <a:t>Set reasonable limits – devices outside , No devices an hour before bed </a:t>
          </a:r>
          <a:endParaRPr lang="en-US" sz="1200" kern="1200"/>
        </a:p>
      </dsp:txBody>
      <dsp:txXfrm>
        <a:off x="4398052" y="3849787"/>
        <a:ext cx="1710351" cy="6841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 xmlns="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B0AAEB-A439-4C4B-9D35-2F77AB3A8A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CB203A7-004F-4304-9494-38CA7D561B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33E8EC-B59C-4B15-8570-5D2511403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1EE8D41-BDA7-4CE3-A5C0-1F3B9BCDF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430662-A195-4A10-AAB1-020EDF18A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47386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F8E4096-1160-46B2-B33B-1C7C452BD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A7E51AE-2C79-4949-A120-9708233AAB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FF09A6-3FDC-4DB0-BC93-689E68FA2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9254EE0-360D-4371-A4E9-69B1E5880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EA5E1C-A456-4991-8D0E-2683BFC6A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4329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A3F9B733-5104-44DF-83BA-A58A75117A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2E3C942-640C-4E79-8447-C2486404DE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5DC6E50-8B0E-42BA-901F-90FA05B67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2BAB8DC-3939-46CA-87BE-D5E6F1C01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8D31195-B047-485A-BD14-C4C7BFACA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641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01B14C-972A-4DE6-81B9-0EFC5E1DE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345CC5C-71CD-46DB-8909-C88E6763FA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AE36FE5-DAFF-48CA-B2FC-7FAEFCCA5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625C5BD-F0D8-4D11-87E6-18250F969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4712C76-B081-4517-871D-AE0C286EE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29380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6C7F2BA-EC75-407B-9389-D52ABF66A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148C2D0A-EB36-4053-A811-AC6BCC3321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0A7437E-C7FC-4D89-BD79-74D661E30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AD886B-E0D5-4B98-82B6-9FB5457C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9E71723-60D1-40DF-8A73-C34354BEE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821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F54F33-DD6D-4871-B625-F805BCE67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994C1F7-1BA5-4AB9-A70A-838CFD8322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99B8DEE-E220-460A-8A19-DDFE10A7C1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E822AF2-7AE5-42E8-A789-0E07BD5B12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3A90A8D9-AA51-4D45-BB26-2386AC3FF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E3BB2BC-4B08-4A02-BAED-166144566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8277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82810A-2912-4666-B163-7833F03F2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2AEC118-AF34-4450-924C-ECBB0B9083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163D8653-2683-41C1-9378-75F3908400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B57B691-E8EA-4E84-9C68-6C1BAEA0F8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5590A729-A265-4213-9E97-FF642C1527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78F8BCA-6BB2-43C1-A0F9-0B9A290CB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8D39DFF-09A5-4CA3-88DE-14729871F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966E9BD-85D4-4B24-9AFD-4B553EE34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7860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D057E-7F6C-43D7-8BDB-4AAC6EF516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48222D15-8DFA-4A55-8B71-441C2C780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AC8E986-76CE-4E01-9AE6-7A1D8A3FB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549AD86-6979-4502-96A9-EA7C1E1FF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488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D685DB37-FD1E-479C-95F2-BF22EBC62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FA5B9A8-EE7B-4828-984D-E7A70102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1D0C735-BCA9-4331-A209-65BA09221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549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032FCC-D337-44BB-B81E-8ADFCF037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992B8AA-C4D7-4C38-A526-B90DC10AC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7B164-DE4E-4D56-8060-CAD78943EA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472A2897-E59F-4B9B-8F7A-690205322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245A596-0ECA-4740-AF48-BDD0544AD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70798FC-4387-493B-A901-872E5936B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8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DFB8CF-7FD3-46DE-A644-BDF312EF1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528D697-B856-44C1-B3EB-72163635A6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CEF762B-6550-4D57-A4BF-32A1473D6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5E2821-7A99-4C4D-9A7E-42DB7DB001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33DEE7C-D21A-4558-B432-ABB053DF3E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D746C51-A34A-4878-BF83-5F33782A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3109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E9FA0966-963F-4AC8-9981-319ED361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134E953-51CD-416E-869A-C6463D49D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79767CE-B819-4DD7-A613-D04395C08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2BF14-DE69-43F6-AD59-8702CAE34A68}" type="datetimeFigureOut">
              <a:rPr lang="en-AU" smtClean="0"/>
              <a:t>24/02/2021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573D4EB-E9E4-4E6D-AD5C-167B806DD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38100E-0F66-43D4-9A13-07748FD0CF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D0776C-0F4F-4755-AA46-9A2A3D1381D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4495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safety.gov.au/key-issues/esafety-guide" TargetMode="External"/><Relationship Id="rId2" Type="http://schemas.openxmlformats.org/officeDocument/2006/relationships/hyperlink" Target="http://www.esafety.gov.a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raisingchildren.net.au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CDA1A2E9-63FE-408D-A803-8E306ECAB4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6ACEE9-BA59-4A13-A9C2-D3EFFD3459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/>
          </a:bodyPr>
          <a:lstStyle/>
          <a:p>
            <a:pPr algn="l"/>
            <a:r>
              <a:rPr lang="en-AU" sz="6600">
                <a:solidFill>
                  <a:srgbClr val="FFFFFF"/>
                </a:solidFill>
              </a:rPr>
              <a:t>Esafety to Esavy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927CAFC9-A675-4314-84EF-236FFA58A3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BE9F90C-C163-435B-9A68-D15C92D1CF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599B50CA-6342-4F8E-AF36-7B51EA7BA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/>
          </a:bodyPr>
          <a:lstStyle/>
          <a:p>
            <a:pPr algn="l"/>
            <a:r>
              <a:rPr lang="en-AU" sz="2600" dirty="0">
                <a:solidFill>
                  <a:srgbClr val="1B1B1B"/>
                </a:solidFill>
              </a:rPr>
              <a:t>Challenges and how to support your child 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1A882A9F-F4E9-4E23-8F0B-20B5DF42EA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phic 6" descr="Checkmark">
            <a:extLst>
              <a:ext uri="{FF2B5EF4-FFF2-40B4-BE49-F238E27FC236}">
                <a16:creationId xmlns:a16="http://schemas.microsoft.com/office/drawing/2014/main" xmlns="" id="{4AD3078B-378B-4550-B265-5060C9E13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706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09588DA8-065E-4F6F-8EFD-43104AB2E0C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C4285719-470E-454C-AF62-8323075F1F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CD9FE4EF-C4D8-49A0-B2FF-81D8DB7D8A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4300840D-0A0B-4512-BACA-B439D5B9C57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D2B78728-A580-49A7-84F9-6EF6F583ADE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38FAA1A1-D861-433F-88FA-1E9D6FD31D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8D71EDA1-87BF-4D5D-AB79-F346FD1927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25AE4B-3A85-4AFF-A496-AA9B3F9E0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AU" sz="4000">
                <a:solidFill>
                  <a:srgbClr val="FFFFFF"/>
                </a:solidFill>
              </a:rPr>
              <a:t>Where can I get more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01BD10C-1015-4FEE-968A-D61DA1F879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en-AU" sz="2000" dirty="0"/>
              <a:t>E safety commission – Information for parents and children with links and resources for all ages including online safety tips for grandparents </a:t>
            </a:r>
          </a:p>
          <a:p>
            <a:r>
              <a:rPr lang="en-AU" sz="2000" dirty="0">
                <a:hlinkClick r:id="rId2"/>
              </a:rPr>
              <a:t>www.esafety.gov.au</a:t>
            </a:r>
            <a:endParaRPr lang="en-AU" sz="2000" dirty="0"/>
          </a:p>
          <a:p>
            <a:r>
              <a:rPr lang="en-AU" sz="2000" dirty="0"/>
              <a:t>E safety guide for apps </a:t>
            </a:r>
          </a:p>
          <a:p>
            <a:r>
              <a:rPr lang="en-AU" sz="18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https://www.esafety.gov.au/key-issues/esafety-guide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en-AU" sz="2000" dirty="0"/>
          </a:p>
          <a:p>
            <a:endParaRPr lang="en-AU" sz="2000" dirty="0"/>
          </a:p>
          <a:p>
            <a:pPr marL="0" indent="0">
              <a:buNone/>
            </a:pPr>
            <a:r>
              <a:rPr lang="en-AU" sz="2000" dirty="0"/>
              <a:t>Raising children network – videos and resources on how to start conversation with you children and different ages and stages </a:t>
            </a:r>
          </a:p>
          <a:p>
            <a:r>
              <a:rPr lang="en-AU" sz="2000" dirty="0">
                <a:hlinkClick r:id="rId4"/>
              </a:rPr>
              <a:t>www.raisingchildren.net.au</a:t>
            </a:r>
            <a:endParaRPr lang="en-AU" sz="2000" dirty="0"/>
          </a:p>
          <a:p>
            <a:endParaRPr lang="en-AU" sz="2000" dirty="0"/>
          </a:p>
          <a:p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3890686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B65B91-63BE-40CA-A057-694686C26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AU" sz="3800">
                <a:solidFill>
                  <a:srgbClr val="FFFFFF"/>
                </a:solidFill>
              </a:rPr>
              <a:t>Issues regarding Esafety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CAFC62-1220-42F5-A3B5-FC7EB27B7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9709" y="686862"/>
            <a:ext cx="7037591" cy="5475129"/>
          </a:xfrm>
        </p:spPr>
        <p:txBody>
          <a:bodyPr anchor="ctr">
            <a:normAutofit/>
          </a:bodyPr>
          <a:lstStyle/>
          <a:p>
            <a:r>
              <a:rPr lang="en-AU" sz="2600"/>
              <a:t>Cyberbullying -</a:t>
            </a:r>
            <a:endParaRPr lang="en-AU" sz="2600" dirty="0"/>
          </a:p>
          <a:p>
            <a:r>
              <a:rPr lang="en-AU" sz="2600" dirty="0"/>
              <a:t>Sexting</a:t>
            </a:r>
          </a:p>
          <a:p>
            <a:r>
              <a:rPr lang="en-AU" sz="2600" dirty="0"/>
              <a:t>Unwanted contact and grooming</a:t>
            </a:r>
          </a:p>
          <a:p>
            <a:r>
              <a:rPr lang="en-AU" sz="2600" dirty="0"/>
              <a:t>Pornography</a:t>
            </a:r>
          </a:p>
          <a:p>
            <a:r>
              <a:rPr lang="en-AU" sz="2600" dirty="0"/>
              <a:t>Online gaming</a:t>
            </a:r>
          </a:p>
          <a:p>
            <a:r>
              <a:rPr lang="en-AU" sz="2600" dirty="0"/>
              <a:t>Time online </a:t>
            </a:r>
          </a:p>
        </p:txBody>
      </p:sp>
    </p:spTree>
    <p:extLst>
      <p:ext uri="{BB962C8B-B14F-4D97-AF65-F5344CB8AC3E}">
        <p14:creationId xmlns:p14="http://schemas.microsoft.com/office/powerpoint/2010/main" val="3992049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775CD93-9DF2-48CB-9F57-1BCA9A46C7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4" y="448055"/>
            <a:ext cx="3414370" cy="3801257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54A233B-AB81-4724-BEF5-71E2BC56E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7240" y="731519"/>
            <a:ext cx="2845191" cy="3237579"/>
          </a:xfrm>
        </p:spPr>
        <p:txBody>
          <a:bodyPr>
            <a:normAutofit/>
          </a:bodyPr>
          <a:lstStyle/>
          <a:p>
            <a:r>
              <a:rPr lang="en-AU" sz="3800">
                <a:solidFill>
                  <a:srgbClr val="FFFFFF"/>
                </a:solidFill>
              </a:rPr>
              <a:t>Starting rules for online safety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6166C6D1-23AC-49C4-BA07-238E4E9F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6343" y="4419227"/>
            <a:ext cx="3414369" cy="1979852"/>
          </a:xfrm>
          <a:prstGeom prst="rect">
            <a:avLst/>
          </a:prstGeom>
          <a:solidFill>
            <a:schemeClr val="accent5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1C091803-41C2-48E0-9228-5148460C74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44603" y="448055"/>
            <a:ext cx="7688475" cy="5952745"/>
          </a:xfrm>
          <a:prstGeom prst="rect">
            <a:avLst/>
          </a:prstGeom>
          <a:solidFill>
            <a:schemeClr val="tx1">
              <a:lumMod val="50000"/>
              <a:lumOff val="50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2E6E3C58-64FF-431C-85B9-B8CF904014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255608"/>
              </p:ext>
            </p:extLst>
          </p:nvPr>
        </p:nvGraphicFramePr>
        <p:xfrm>
          <a:off x="4379913" y="687388"/>
          <a:ext cx="7037387" cy="5475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22531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7">
            <a:extLst>
              <a:ext uri="{FF2B5EF4-FFF2-40B4-BE49-F238E27FC236}">
                <a16:creationId xmlns:a16="http://schemas.microsoft.com/office/drawing/2014/main" xmlns="" id="{327D73B4-9F5C-4A64-A179-51B9500CB8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9">
            <a:extLst>
              <a:ext uri="{FF2B5EF4-FFF2-40B4-BE49-F238E27FC236}">
                <a16:creationId xmlns:a16="http://schemas.microsoft.com/office/drawing/2014/main" xmlns="" id="{C1F06963-6374-4B48-844F-071A9BAAAE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794A9F-9679-4A38-A252-FF3A6C40A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n-AU" sz="5600">
                <a:solidFill>
                  <a:srgbClr val="FFFFFF"/>
                </a:solidFill>
              </a:rPr>
              <a:t>Risk factors </a:t>
            </a:r>
          </a:p>
        </p:txBody>
      </p:sp>
      <p:sp>
        <p:nvSpPr>
          <p:cNvPr id="20" name="Graphic 11">
            <a:extLst>
              <a:ext uri="{FF2B5EF4-FFF2-40B4-BE49-F238E27FC236}">
                <a16:creationId xmlns:a16="http://schemas.microsoft.com/office/drawing/2014/main" xmlns="" id="{6CB927A4-E432-4310-9CD5-E89FF50631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1" name="Graphic 12">
            <a:extLst>
              <a:ext uri="{FF2B5EF4-FFF2-40B4-BE49-F238E27FC236}">
                <a16:creationId xmlns:a16="http://schemas.microsoft.com/office/drawing/2014/main" xmlns="" id="{1453BF6C-B012-48B7-B4E8-6D7AC7C27D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D53E4A9-2358-4E15-80E7-80D802C3C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Research shows increased risk of grooming for children and youth in OOHC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Females at increased risk of Cyberbullying 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Young people with learning difficulties at increased risk of grooming and cyberbullying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The average age for cyberbullying is around 14 years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57% 12-17year </a:t>
            </a:r>
            <a:r>
              <a:rPr lang="en-AU" sz="2000" dirty="0" err="1">
                <a:solidFill>
                  <a:schemeClr val="tx1">
                    <a:alpha val="80000"/>
                  </a:schemeClr>
                </a:solidFill>
              </a:rPr>
              <a:t>olds</a:t>
            </a:r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 have seen real violence on line 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COVID – Youth based bullying increased by 28%</a:t>
            </a:r>
          </a:p>
          <a:p>
            <a:r>
              <a:rPr lang="en-AU" sz="2000" dirty="0">
                <a:solidFill>
                  <a:schemeClr val="tx1">
                    <a:alpha val="80000"/>
                  </a:schemeClr>
                </a:solidFill>
              </a:rPr>
              <a:t>Image based abuse increased by 11.5%</a:t>
            </a:r>
          </a:p>
          <a:p>
            <a:endParaRPr lang="en-AU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AU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AU" sz="2000" dirty="0">
              <a:solidFill>
                <a:schemeClr val="tx1">
                  <a:alpha val="80000"/>
                </a:schemeClr>
              </a:solidFill>
            </a:endParaRPr>
          </a:p>
          <a:p>
            <a:endParaRPr lang="en-AU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xmlns="" id="{E3020543-B24B-4EC4-8FFC-8DD88EEA91A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C49DA8F6-BCC1-4447-B54C-57856834B94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6204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EFD0E8E8-C530-4B2D-A01A-CCD47590B66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FCA896A-E904-4EAB-B629-40B2BB12E4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3040" y="1091821"/>
            <a:ext cx="3801581" cy="4674358"/>
          </a:xfrm>
        </p:spPr>
        <p:txBody>
          <a:bodyPr anchor="ctr">
            <a:normAutofit/>
          </a:bodyPr>
          <a:lstStyle/>
          <a:p>
            <a:r>
              <a:rPr lang="en-AU" sz="6100">
                <a:solidFill>
                  <a:schemeClr val="tx1">
                    <a:lumMod val="85000"/>
                    <a:lumOff val="15000"/>
                  </a:schemeClr>
                </a:solidFill>
              </a:rPr>
              <a:t>Social Media complaints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53472F09-8E00-4E02-9034-0A382CF663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15915" y="727306"/>
            <a:ext cx="4639824" cy="4639824"/>
          </a:xfrm>
          <a:custGeom>
            <a:avLst/>
            <a:gdLst>
              <a:gd name="connsiteX0" fmla="*/ 2319912 w 4639824"/>
              <a:gd name="connsiteY0" fmla="*/ 0 h 4639824"/>
              <a:gd name="connsiteX1" fmla="*/ 4639824 w 4639824"/>
              <a:gd name="connsiteY1" fmla="*/ 2319912 h 4639824"/>
              <a:gd name="connsiteX2" fmla="*/ 2319912 w 4639824"/>
              <a:gd name="connsiteY2" fmla="*/ 4639824 h 4639824"/>
              <a:gd name="connsiteX3" fmla="*/ 0 w 4639824"/>
              <a:gd name="connsiteY3" fmla="*/ 2319912 h 4639824"/>
              <a:gd name="connsiteX4" fmla="*/ 2319912 w 4639824"/>
              <a:gd name="connsiteY4" fmla="*/ 0 h 4639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639824" h="4639824">
                <a:moveTo>
                  <a:pt x="2319912" y="0"/>
                </a:moveTo>
                <a:cubicBezTo>
                  <a:pt x="3601164" y="0"/>
                  <a:pt x="4639824" y="1038660"/>
                  <a:pt x="4639824" y="2319912"/>
                </a:cubicBezTo>
                <a:cubicBezTo>
                  <a:pt x="4639824" y="3601164"/>
                  <a:pt x="3601164" y="4639824"/>
                  <a:pt x="2319912" y="4639824"/>
                </a:cubicBezTo>
                <a:cubicBezTo>
                  <a:pt x="1038660" y="4639824"/>
                  <a:pt x="0" y="3601164"/>
                  <a:pt x="0" y="2319912"/>
                </a:cubicBezTo>
                <a:cubicBezTo>
                  <a:pt x="0" y="1038660"/>
                  <a:pt x="1038660" y="0"/>
                  <a:pt x="2319912" y="0"/>
                </a:cubicBezTo>
                <a:close/>
              </a:path>
            </a:pathLst>
          </a:custGeom>
          <a:solidFill>
            <a:srgbClr val="4D4D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4DA077B8-7326-4434-87ED-77DF3CF3DCA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807227" y="1253852"/>
            <a:ext cx="457200" cy="457200"/>
          </a:xfrm>
          <a:prstGeom prst="ellipse">
            <a:avLst/>
          </a:pr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F79CDED1-AC9C-4A80-B334-1309DEAD54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8480791" y="0"/>
            <a:ext cx="2229415" cy="1711051"/>
          </a:xfrm>
          <a:custGeom>
            <a:avLst/>
            <a:gdLst>
              <a:gd name="connsiteX0" fmla="*/ 1731031 w 2229415"/>
              <a:gd name="connsiteY0" fmla="*/ 1711051 h 1711051"/>
              <a:gd name="connsiteX1" fmla="*/ 2229415 w 2229415"/>
              <a:gd name="connsiteY1" fmla="*/ 1711051 h 1711051"/>
              <a:gd name="connsiteX2" fmla="*/ 2220570 w 2229415"/>
              <a:gd name="connsiteY2" fmla="*/ 1665525 h 1711051"/>
              <a:gd name="connsiteX3" fmla="*/ 118985 w 2229415"/>
              <a:gd name="connsiteY3" fmla="*/ 3008 h 1711051"/>
              <a:gd name="connsiteX4" fmla="*/ 0 w 2229415"/>
              <a:gd name="connsiteY4" fmla="*/ 0 h 1711051"/>
              <a:gd name="connsiteX5" fmla="*/ 0 w 2229415"/>
              <a:gd name="connsiteY5" fmla="*/ 474250 h 1711051"/>
              <a:gd name="connsiteX6" fmla="*/ 187921 w 2229415"/>
              <a:gd name="connsiteY6" fmla="*/ 483739 h 1711051"/>
              <a:gd name="connsiteX7" fmla="*/ 1656728 w 2229415"/>
              <a:gd name="connsiteY7" fmla="*/ 1515386 h 17110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29415" h="1711051">
                <a:moveTo>
                  <a:pt x="1731031" y="1711051"/>
                </a:moveTo>
                <a:lnTo>
                  <a:pt x="2229415" y="1711051"/>
                </a:lnTo>
                <a:lnTo>
                  <a:pt x="2220570" y="1665525"/>
                </a:lnTo>
                <a:cubicBezTo>
                  <a:pt x="1951414" y="739745"/>
                  <a:pt x="1119014" y="53700"/>
                  <a:pt x="118985" y="3008"/>
                </a:cubicBezTo>
                <a:lnTo>
                  <a:pt x="0" y="0"/>
                </a:lnTo>
                <a:lnTo>
                  <a:pt x="0" y="474250"/>
                </a:lnTo>
                <a:lnTo>
                  <a:pt x="187921" y="483739"/>
                </a:lnTo>
                <a:cubicBezTo>
                  <a:pt x="836687" y="549625"/>
                  <a:pt x="1385706" y="952924"/>
                  <a:pt x="1656728" y="151538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FD961BDC-5B67-481B-B628-6C15F47245F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88704" y="3819513"/>
            <a:ext cx="731520" cy="731520"/>
          </a:xfrm>
          <a:prstGeom prst="ellipse">
            <a:avLst/>
          </a:prstGeom>
          <a:solidFill>
            <a:schemeClr val="accent6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06CC263E-5CD3-42BB-99F8-3C062C4B56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350573" y="4944229"/>
            <a:ext cx="1645920" cy="1645920"/>
          </a:xfrm>
          <a:prstGeom prst="ellipse">
            <a:avLst/>
          </a:prstGeom>
          <a:solidFill>
            <a:schemeClr val="tx1">
              <a:lumMod val="75000"/>
              <a:lumOff val="2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659913-57B6-41EE-8986-5218C720B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4793" y="1760562"/>
            <a:ext cx="3582537" cy="3336876"/>
          </a:xfrm>
        </p:spPr>
        <p:txBody>
          <a:bodyPr anchor="ctr">
            <a:normAutofit/>
          </a:bodyPr>
          <a:lstStyle/>
          <a:p>
            <a:endParaRPr lang="en-AU" sz="1800" dirty="0">
              <a:solidFill>
                <a:srgbClr val="FFFFFF"/>
              </a:solidFill>
            </a:endParaRPr>
          </a:p>
          <a:p>
            <a:r>
              <a:rPr lang="en-AU" sz="1800" dirty="0">
                <a:solidFill>
                  <a:srgbClr val="FFFFFF"/>
                </a:solidFill>
              </a:rPr>
              <a:t>Instagram 52%</a:t>
            </a:r>
          </a:p>
          <a:p>
            <a:endParaRPr lang="en-AU" sz="1800" dirty="0">
              <a:solidFill>
                <a:srgbClr val="FFFFFF"/>
              </a:solidFill>
            </a:endParaRPr>
          </a:p>
          <a:p>
            <a:r>
              <a:rPr lang="en-AU" sz="1800" dirty="0">
                <a:solidFill>
                  <a:srgbClr val="FFFFFF"/>
                </a:solidFill>
              </a:rPr>
              <a:t>Snapchat 18%</a:t>
            </a:r>
          </a:p>
          <a:p>
            <a:endParaRPr lang="en-AU" sz="1800" dirty="0">
              <a:solidFill>
                <a:srgbClr val="FFFFFF"/>
              </a:solidFill>
            </a:endParaRPr>
          </a:p>
          <a:p>
            <a:r>
              <a:rPr lang="en-AU" sz="1800" dirty="0">
                <a:solidFill>
                  <a:srgbClr val="FFFFFF"/>
                </a:solidFill>
              </a:rPr>
              <a:t>Tik Tok 9%</a:t>
            </a:r>
          </a:p>
          <a:p>
            <a:endParaRPr lang="en-AU" sz="1800" dirty="0">
              <a:solidFill>
                <a:srgbClr val="FFFFFF"/>
              </a:solidFill>
            </a:endParaRPr>
          </a:p>
          <a:p>
            <a:r>
              <a:rPr lang="en-AU" sz="1800" dirty="0">
                <a:solidFill>
                  <a:srgbClr val="FFFFFF"/>
                </a:solidFill>
              </a:rPr>
              <a:t>Facebook 5%</a:t>
            </a:r>
          </a:p>
        </p:txBody>
      </p:sp>
    </p:spTree>
    <p:extLst>
      <p:ext uri="{BB962C8B-B14F-4D97-AF65-F5344CB8AC3E}">
        <p14:creationId xmlns:p14="http://schemas.microsoft.com/office/powerpoint/2010/main" val="1287111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198C695-2374-408C-B075-6A9BAC90A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Gaming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xmlns="" id="{2294F1F6-C098-43C5-BD0A-BA0D12E57EA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5125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6A1473A6-3F22-483E-8A30-80B9D2B145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xmlns="" id="{AA1375E3-3E53-4D75-BAB7-E5929BFCB2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xmlns="" id="{0BBEEF67-3DDF-46CF-8CD5-EA5F0E4FB07D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xmlns="" id="{8FAC1C95-F817-487C-B8B2-CF141FBB1C2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xmlns="" id="{C2C5363A-D941-4AA1-8D38-D7E44A1E2E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3E256CB-21CE-4EA0-AD55-C46EC2772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AU">
                <a:solidFill>
                  <a:srgbClr val="FFFFFF"/>
                </a:solidFill>
              </a:rPr>
              <a:t>What do I do if my child is cyberbullied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82B0093-98F1-4594-AD46-360DE4251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en-AU" sz="2400" dirty="0"/>
              <a:t>Report to social media service</a:t>
            </a:r>
          </a:p>
          <a:p>
            <a:endParaRPr lang="en-AU" sz="2400" dirty="0"/>
          </a:p>
          <a:p>
            <a:r>
              <a:rPr lang="en-AU" sz="2400" dirty="0"/>
              <a:t>Collect evidence – copy URLs – screen capture </a:t>
            </a:r>
          </a:p>
          <a:p>
            <a:endParaRPr lang="en-AU" sz="2400" dirty="0"/>
          </a:p>
          <a:p>
            <a:r>
              <a:rPr lang="en-AU" sz="2400" dirty="0"/>
              <a:t>If not removed in 48 hours report to </a:t>
            </a:r>
            <a:r>
              <a:rPr lang="en-AU" sz="2400" dirty="0" err="1"/>
              <a:t>esafety</a:t>
            </a:r>
            <a:r>
              <a:rPr lang="en-AU" sz="2400" dirty="0"/>
              <a:t> commissioner </a:t>
            </a:r>
          </a:p>
          <a:p>
            <a:pPr marL="0" indent="0">
              <a:buNone/>
            </a:pPr>
            <a:endParaRPr lang="en-AU" sz="2400" dirty="0"/>
          </a:p>
          <a:p>
            <a:pPr marL="0" indent="0">
              <a:buNone/>
            </a:pPr>
            <a:r>
              <a:rPr lang="en-AU" sz="2400" dirty="0"/>
              <a:t>Any Australian child under the age of 18 can report to safety commission </a:t>
            </a:r>
          </a:p>
          <a:p>
            <a:pPr marL="0" indent="0">
              <a:buNone/>
            </a:pPr>
            <a:r>
              <a:rPr lang="en-AU" sz="2400" dirty="0"/>
              <a:t>Any parent /guardian can report or responsible person authorised by child </a:t>
            </a:r>
          </a:p>
        </p:txBody>
      </p:sp>
    </p:spTree>
    <p:extLst>
      <p:ext uri="{BB962C8B-B14F-4D97-AF65-F5344CB8AC3E}">
        <p14:creationId xmlns:p14="http://schemas.microsoft.com/office/powerpoint/2010/main" val="2849392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5A0118C5-4F8D-4CF4-BADD-53FEACC6C42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xmlns="" id="{4E0A5C5C-2A95-428E-9F6A-0D29EBD57C9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1056F38F-7C4E-461D-8709-7D0024AE1F7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C7278469-3C3C-49CE-AEEE-E176A4900B7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33F950-E8FA-4B97-8E53-C2B0F752E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en-AU">
                <a:solidFill>
                  <a:schemeClr val="bg1"/>
                </a:solidFill>
              </a:rPr>
              <a:t>Warning signs of excessive use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93DC754C-7E09-422D-A8BB-AF632E90DF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5A741B9-65EC-4C5B-9FE0-4A18575771A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C0BB4301-41FA-4453-956F-A11CC664B68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xmlns="" id="{4C6598AB-1C17-4D54-951C-A082D94ACB7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xmlns="" id="{C83B66D7-137D-4AC1-B172-53D60F08BEB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xmlns="" id="{F6B92503-6984-4D15-8B98-8718709B78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xmlns="" id="{08DDF938-524E-4C18-A47D-C006278323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E571F2-3B6A-44BF-8A78-6D30A73963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Depressed</a:t>
            </a:r>
          </a:p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Angry </a:t>
            </a:r>
          </a:p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Volatile</a:t>
            </a:r>
          </a:p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Poor sleep</a:t>
            </a:r>
          </a:p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Poor appetite</a:t>
            </a:r>
          </a:p>
          <a:p>
            <a:pPr marL="0" indent="0">
              <a:buNone/>
            </a:pPr>
            <a:r>
              <a:rPr lang="en-AU" dirty="0">
                <a:solidFill>
                  <a:schemeClr val="bg1"/>
                </a:solidFill>
              </a:rPr>
              <a:t>Inability to stop –Gaming/social media sites  </a:t>
            </a: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xmlns="" id="{3773FAF5-C452-4455-9411-D6AF5EBD4C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1ECA0D96-F63C-4F7B-BE16-0F3FE76D7D6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4F83A81-0546-400A-918A-90C9C48B814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741F692-A5B6-4215-86D9-B1FD4FF26AC7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CC0876CB-9C60-4580-8FED-CD64EC76645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A879B3B7-48DB-4D3A-BB33-02766EAD3D9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780294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7301F447-EEF7-48F5-AF73-7566EE7F64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6A3E25-273A-4DC0-B14E-CA05989A3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AU" sz="4000"/>
              <a:t>What about young children ?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F7117410-A2A4-4085-9ADC-46744551DBD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99F74EB5-E547-4FB4-95F5-BCC788F3C4A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C9B2EDCA-34AE-4D95-BE57-05D76D6CCD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0536075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01174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412</Words>
  <Application>Microsoft Office PowerPoint</Application>
  <PresentationFormat>Custom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Esafety to Esavy</vt:lpstr>
      <vt:lpstr>Issues regarding Esafety </vt:lpstr>
      <vt:lpstr>Starting rules for online safety </vt:lpstr>
      <vt:lpstr>Risk factors </vt:lpstr>
      <vt:lpstr>Social Media complaints</vt:lpstr>
      <vt:lpstr>Gaming</vt:lpstr>
      <vt:lpstr>What do I do if my child is cyberbullied </vt:lpstr>
      <vt:lpstr>Warning signs of excessive use</vt:lpstr>
      <vt:lpstr>What about young children ?</vt:lpstr>
      <vt:lpstr>Where can I get more information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Esafety to Esavy</dc:title>
  <dc:creator>Liz Powell</dc:creator>
  <cp:lastModifiedBy>Sonia Wagner</cp:lastModifiedBy>
  <cp:revision>8</cp:revision>
  <dcterms:created xsi:type="dcterms:W3CDTF">2021-02-22T02:42:43Z</dcterms:created>
  <dcterms:modified xsi:type="dcterms:W3CDTF">2021-02-23T22:30:10Z</dcterms:modified>
</cp:coreProperties>
</file>