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4"/>
  </p:notesMasterIdLst>
  <p:sldIdLst>
    <p:sldId id="256" r:id="rId5"/>
    <p:sldId id="257" r:id="rId6"/>
    <p:sldId id="259" r:id="rId7"/>
    <p:sldId id="258" r:id="rId8"/>
    <p:sldId id="260" r:id="rId9"/>
    <p:sldId id="263" r:id="rId10"/>
    <p:sldId id="264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51735-26BD-4826-886E-6F70D5EAB011}" v="352" dt="2021-09-19T23:22:00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2637" autoAdjust="0"/>
  </p:normalViewPr>
  <p:slideViewPr>
    <p:cSldViewPr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gner" userId="ac48baaa-3502-403d-bb82-8a6d856759e4" providerId="ADAL" clId="{C7551735-26BD-4826-886E-6F70D5EAB011}"/>
    <pc:docChg chg="undo custSel addSld modSld sldOrd">
      <pc:chgData name="Sonia Wagner" userId="ac48baaa-3502-403d-bb82-8a6d856759e4" providerId="ADAL" clId="{C7551735-26BD-4826-886E-6F70D5EAB011}" dt="2021-09-19T23:23:01.175" v="5232" actId="6549"/>
      <pc:docMkLst>
        <pc:docMk/>
      </pc:docMkLst>
      <pc:sldChg chg="modSp mod setBg">
        <pc:chgData name="Sonia Wagner" userId="ac48baaa-3502-403d-bb82-8a6d856759e4" providerId="ADAL" clId="{C7551735-26BD-4826-886E-6F70D5EAB011}" dt="2021-09-15T10:33:40.115" v="390" actId="1076"/>
        <pc:sldMkLst>
          <pc:docMk/>
          <pc:sldMk cId="3559223202" sldId="256"/>
        </pc:sldMkLst>
        <pc:spChg chg="mod">
          <ac:chgData name="Sonia Wagner" userId="ac48baaa-3502-403d-bb82-8a6d856759e4" providerId="ADAL" clId="{C7551735-26BD-4826-886E-6F70D5EAB011}" dt="2021-09-15T10:33:40.115" v="390" actId="1076"/>
          <ac:spMkLst>
            <pc:docMk/>
            <pc:sldMk cId="3559223202" sldId="256"/>
            <ac:spMk id="2" creationId="{019039DE-3461-4DCB-95B1-96C4D931577F}"/>
          </ac:spMkLst>
        </pc:spChg>
        <pc:spChg chg="mod">
          <ac:chgData name="Sonia Wagner" userId="ac48baaa-3502-403d-bb82-8a6d856759e4" providerId="ADAL" clId="{C7551735-26BD-4826-886E-6F70D5EAB011}" dt="2021-09-15T10:33:33.646" v="389" actId="1076"/>
          <ac:spMkLst>
            <pc:docMk/>
            <pc:sldMk cId="3559223202" sldId="256"/>
            <ac:spMk id="3" creationId="{B1939E86-159B-4E36-A085-D39307F76B62}"/>
          </ac:spMkLst>
        </pc:spChg>
      </pc:sldChg>
      <pc:sldChg chg="addSp modSp mod setBg">
        <pc:chgData name="Sonia Wagner" userId="ac48baaa-3502-403d-bb82-8a6d856759e4" providerId="ADAL" clId="{C7551735-26BD-4826-886E-6F70D5EAB011}" dt="2021-09-15T12:30:57.939" v="4320" actId="255"/>
        <pc:sldMkLst>
          <pc:docMk/>
          <pc:sldMk cId="3688417566" sldId="257"/>
        </pc:sldMkLst>
        <pc:spChg chg="mod">
          <ac:chgData name="Sonia Wagner" userId="ac48baaa-3502-403d-bb82-8a6d856759e4" providerId="ADAL" clId="{C7551735-26BD-4826-886E-6F70D5EAB011}" dt="2021-09-15T12:30:57.939" v="4320" actId="255"/>
          <ac:spMkLst>
            <pc:docMk/>
            <pc:sldMk cId="3688417566" sldId="257"/>
            <ac:spMk id="2" creationId="{019039DE-3461-4DCB-95B1-96C4D931577F}"/>
          </ac:spMkLst>
        </pc:spChg>
        <pc:spChg chg="add mod">
          <ac:chgData name="Sonia Wagner" userId="ac48baaa-3502-403d-bb82-8a6d856759e4" providerId="ADAL" clId="{C7551735-26BD-4826-886E-6F70D5EAB011}" dt="2021-09-15T10:36:07.985" v="571" actId="1076"/>
          <ac:spMkLst>
            <pc:docMk/>
            <pc:sldMk cId="3688417566" sldId="257"/>
            <ac:spMk id="3" creationId="{D1F18A97-8017-494B-863C-5FE7E0905A4B}"/>
          </ac:spMkLst>
        </pc:spChg>
        <pc:spChg chg="mod">
          <ac:chgData name="Sonia Wagner" userId="ac48baaa-3502-403d-bb82-8a6d856759e4" providerId="ADAL" clId="{C7551735-26BD-4826-886E-6F70D5EAB011}" dt="2021-09-15T11:13:24.307" v="1965" actId="20577"/>
          <ac:spMkLst>
            <pc:docMk/>
            <pc:sldMk cId="3688417566" sldId="257"/>
            <ac:spMk id="12" creationId="{66C4B0CA-2F03-4B62-8EE9-B0E315DB6510}"/>
          </ac:spMkLst>
        </pc:spChg>
      </pc:sldChg>
      <pc:sldChg chg="delSp modSp mod ord setBg">
        <pc:chgData name="Sonia Wagner" userId="ac48baaa-3502-403d-bb82-8a6d856759e4" providerId="ADAL" clId="{C7551735-26BD-4826-886E-6F70D5EAB011}" dt="2021-09-15T12:33:06.119" v="4461" actId="20577"/>
        <pc:sldMkLst>
          <pc:docMk/>
          <pc:sldMk cId="4291870626" sldId="258"/>
        </pc:sldMkLst>
        <pc:spChg chg="mod">
          <ac:chgData name="Sonia Wagner" userId="ac48baaa-3502-403d-bb82-8a6d856759e4" providerId="ADAL" clId="{C7551735-26BD-4826-886E-6F70D5EAB011}" dt="2021-09-15T12:33:06.119" v="4461" actId="20577"/>
          <ac:spMkLst>
            <pc:docMk/>
            <pc:sldMk cId="4291870626" sldId="258"/>
            <ac:spMk id="2" creationId="{019039DE-3461-4DCB-95B1-96C4D931577F}"/>
          </ac:spMkLst>
        </pc:spChg>
        <pc:spChg chg="del mod">
          <ac:chgData name="Sonia Wagner" userId="ac48baaa-3502-403d-bb82-8a6d856759e4" providerId="ADAL" clId="{C7551735-26BD-4826-886E-6F70D5EAB011}" dt="2021-09-15T12:01:39.569" v="3525" actId="478"/>
          <ac:spMkLst>
            <pc:docMk/>
            <pc:sldMk cId="4291870626" sldId="258"/>
            <ac:spMk id="3" creationId="{B1939E86-159B-4E36-A085-D39307F76B62}"/>
          </ac:spMkLst>
        </pc:spChg>
        <pc:spChg chg="mod">
          <ac:chgData name="Sonia Wagner" userId="ac48baaa-3502-403d-bb82-8a6d856759e4" providerId="ADAL" clId="{C7551735-26BD-4826-886E-6F70D5EAB011}" dt="2021-09-15T12:31:45.755" v="4410" actId="27636"/>
          <ac:spMkLst>
            <pc:docMk/>
            <pc:sldMk cId="4291870626" sldId="258"/>
            <ac:spMk id="8" creationId="{33DD629C-713F-44F8-805C-7010CC99F173}"/>
          </ac:spMkLst>
        </pc:spChg>
      </pc:sldChg>
      <pc:sldChg chg="modSp mod setBg">
        <pc:chgData name="Sonia Wagner" userId="ac48baaa-3502-403d-bb82-8a6d856759e4" providerId="ADAL" clId="{C7551735-26BD-4826-886E-6F70D5EAB011}" dt="2021-09-15T12:32:18.723" v="4441" actId="1076"/>
        <pc:sldMkLst>
          <pc:docMk/>
          <pc:sldMk cId="2389589637" sldId="259"/>
        </pc:sldMkLst>
        <pc:spChg chg="mod">
          <ac:chgData name="Sonia Wagner" userId="ac48baaa-3502-403d-bb82-8a6d856759e4" providerId="ADAL" clId="{C7551735-26BD-4826-886E-6F70D5EAB011}" dt="2021-09-15T12:32:18.723" v="4441" actId="1076"/>
          <ac:spMkLst>
            <pc:docMk/>
            <pc:sldMk cId="2389589637" sldId="259"/>
            <ac:spMk id="2" creationId="{019039DE-3461-4DCB-95B1-96C4D931577F}"/>
          </ac:spMkLst>
        </pc:spChg>
        <pc:spChg chg="mod">
          <ac:chgData name="Sonia Wagner" userId="ac48baaa-3502-403d-bb82-8a6d856759e4" providerId="ADAL" clId="{C7551735-26BD-4826-886E-6F70D5EAB011}" dt="2021-09-15T10:54:29.936" v="1132" actId="20577"/>
          <ac:spMkLst>
            <pc:docMk/>
            <pc:sldMk cId="2389589637" sldId="259"/>
            <ac:spMk id="10" creationId="{9C5244F5-F027-4E24-ADBB-1138264F94D3}"/>
          </ac:spMkLst>
        </pc:spChg>
      </pc:sldChg>
      <pc:sldChg chg="addSp delSp modSp new mod setBg">
        <pc:chgData name="Sonia Wagner" userId="ac48baaa-3502-403d-bb82-8a6d856759e4" providerId="ADAL" clId="{C7551735-26BD-4826-886E-6F70D5EAB011}" dt="2021-09-17T07:20:32.184" v="4845" actId="29295"/>
        <pc:sldMkLst>
          <pc:docMk/>
          <pc:sldMk cId="1482879649" sldId="260"/>
        </pc:sldMkLst>
        <pc:spChg chg="mod">
          <ac:chgData name="Sonia Wagner" userId="ac48baaa-3502-403d-bb82-8a6d856759e4" providerId="ADAL" clId="{C7551735-26BD-4826-886E-6F70D5EAB011}" dt="2021-09-15T12:30:31.280" v="4316" actId="255"/>
          <ac:spMkLst>
            <pc:docMk/>
            <pc:sldMk cId="1482879649" sldId="260"/>
            <ac:spMk id="2" creationId="{13226B9E-DEBA-4F7F-8BA5-F8CC099DBB18}"/>
          </ac:spMkLst>
        </pc:spChg>
        <pc:spChg chg="mod">
          <ac:chgData name="Sonia Wagner" userId="ac48baaa-3502-403d-bb82-8a6d856759e4" providerId="ADAL" clId="{C7551735-26BD-4826-886E-6F70D5EAB011}" dt="2021-09-15T12:27:51.668" v="4093" actId="27636"/>
          <ac:spMkLst>
            <pc:docMk/>
            <pc:sldMk cId="1482879649" sldId="260"/>
            <ac:spMk id="3" creationId="{12E4382E-588B-431C-B83B-803EE0B88009}"/>
          </ac:spMkLst>
        </pc:spChg>
        <pc:spChg chg="mod">
          <ac:chgData name="Sonia Wagner" userId="ac48baaa-3502-403d-bb82-8a6d856759e4" providerId="ADAL" clId="{C7551735-26BD-4826-886E-6F70D5EAB011}" dt="2021-09-17T07:20:32.184" v="4845" actId="29295"/>
          <ac:spMkLst>
            <pc:docMk/>
            <pc:sldMk cId="1482879649" sldId="260"/>
            <ac:spMk id="4" creationId="{AF97CB62-E04B-40A1-9D12-04E3C3409332}"/>
          </ac:spMkLst>
        </pc:spChg>
        <pc:spChg chg="mod">
          <ac:chgData name="Sonia Wagner" userId="ac48baaa-3502-403d-bb82-8a6d856759e4" providerId="ADAL" clId="{C7551735-26BD-4826-886E-6F70D5EAB011}" dt="2021-09-15T12:27:52.944" v="4104" actId="6549"/>
          <ac:spMkLst>
            <pc:docMk/>
            <pc:sldMk cId="1482879649" sldId="260"/>
            <ac:spMk id="5" creationId="{C0DA6158-557F-400E-9DA2-C08932A47D80}"/>
          </ac:spMkLst>
        </pc:spChg>
        <pc:spChg chg="mod">
          <ac:chgData name="Sonia Wagner" userId="ac48baaa-3502-403d-bb82-8a6d856759e4" providerId="ADAL" clId="{C7551735-26BD-4826-886E-6F70D5EAB011}" dt="2021-09-15T12:35:37.092" v="4495" actId="20577"/>
          <ac:spMkLst>
            <pc:docMk/>
            <pc:sldMk cId="1482879649" sldId="260"/>
            <ac:spMk id="6" creationId="{121E89B8-7207-433C-ACFA-22F058267AC3}"/>
          </ac:spMkLst>
        </pc:spChg>
        <pc:spChg chg="add mod">
          <ac:chgData name="Sonia Wagner" userId="ac48baaa-3502-403d-bb82-8a6d856759e4" providerId="ADAL" clId="{C7551735-26BD-4826-886E-6F70D5EAB011}" dt="2021-09-15T12:27:31.120" v="4056" actId="20577"/>
          <ac:spMkLst>
            <pc:docMk/>
            <pc:sldMk cId="1482879649" sldId="260"/>
            <ac:spMk id="7" creationId="{0CE2E2D1-F4A5-48C2-A4B8-04912E04C787}"/>
          </ac:spMkLst>
        </pc:spChg>
        <pc:spChg chg="add del mod">
          <ac:chgData name="Sonia Wagner" userId="ac48baaa-3502-403d-bb82-8a6d856759e4" providerId="ADAL" clId="{C7551735-26BD-4826-886E-6F70D5EAB011}" dt="2021-09-15T12:09:40.309" v="3781"/>
          <ac:spMkLst>
            <pc:docMk/>
            <pc:sldMk cId="1482879649" sldId="260"/>
            <ac:spMk id="8" creationId="{995CF8DE-5CF0-40AF-9FCD-5A7476EF83BC}"/>
          </ac:spMkLst>
        </pc:spChg>
        <pc:spChg chg="add mod">
          <ac:chgData name="Sonia Wagner" userId="ac48baaa-3502-403d-bb82-8a6d856759e4" providerId="ADAL" clId="{C7551735-26BD-4826-886E-6F70D5EAB011}" dt="2021-09-15T12:10:03.480" v="3821" actId="6549"/>
          <ac:spMkLst>
            <pc:docMk/>
            <pc:sldMk cId="1482879649" sldId="260"/>
            <ac:spMk id="9" creationId="{DF496228-E304-4959-8D54-8740B42F5C38}"/>
          </ac:spMkLst>
        </pc:spChg>
      </pc:sldChg>
      <pc:sldChg chg="delSp modSp add mod setBg">
        <pc:chgData name="Sonia Wagner" userId="ac48baaa-3502-403d-bb82-8a6d856759e4" providerId="ADAL" clId="{C7551735-26BD-4826-886E-6F70D5EAB011}" dt="2021-09-15T12:30:06.425" v="4314" actId="6549"/>
        <pc:sldMkLst>
          <pc:docMk/>
          <pc:sldMk cId="3930208878" sldId="261"/>
        </pc:sldMkLst>
        <pc:spChg chg="mod">
          <ac:chgData name="Sonia Wagner" userId="ac48baaa-3502-403d-bb82-8a6d856759e4" providerId="ADAL" clId="{C7551735-26BD-4826-886E-6F70D5EAB011}" dt="2021-09-15T12:30:01.680" v="4313" actId="255"/>
          <ac:spMkLst>
            <pc:docMk/>
            <pc:sldMk cId="3930208878" sldId="261"/>
            <ac:spMk id="2" creationId="{019039DE-3461-4DCB-95B1-96C4D931577F}"/>
          </ac:spMkLst>
        </pc:spChg>
        <pc:spChg chg="del mod">
          <ac:chgData name="Sonia Wagner" userId="ac48baaa-3502-403d-bb82-8a6d856759e4" providerId="ADAL" clId="{C7551735-26BD-4826-886E-6F70D5EAB011}" dt="2021-09-15T10:30:39.132" v="291" actId="478"/>
          <ac:spMkLst>
            <pc:docMk/>
            <pc:sldMk cId="3930208878" sldId="261"/>
            <ac:spMk id="3" creationId="{B1939E86-159B-4E36-A085-D39307F76B62}"/>
          </ac:spMkLst>
        </pc:spChg>
        <pc:spChg chg="mod">
          <ac:chgData name="Sonia Wagner" userId="ac48baaa-3502-403d-bb82-8a6d856759e4" providerId="ADAL" clId="{C7551735-26BD-4826-886E-6F70D5EAB011}" dt="2021-09-15T12:30:06.425" v="4314" actId="6549"/>
          <ac:spMkLst>
            <pc:docMk/>
            <pc:sldMk cId="3930208878" sldId="261"/>
            <ac:spMk id="8" creationId="{33DD629C-713F-44F8-805C-7010CC99F173}"/>
          </ac:spMkLst>
        </pc:spChg>
      </pc:sldChg>
      <pc:sldChg chg="addSp delSp modSp add mod setBg">
        <pc:chgData name="Sonia Wagner" userId="ac48baaa-3502-403d-bb82-8a6d856759e4" providerId="ADAL" clId="{C7551735-26BD-4826-886E-6F70D5EAB011}" dt="2021-09-19T23:23:01.175" v="5232" actId="6549"/>
        <pc:sldMkLst>
          <pc:docMk/>
          <pc:sldMk cId="748554145" sldId="262"/>
        </pc:sldMkLst>
        <pc:spChg chg="mod">
          <ac:chgData name="Sonia Wagner" userId="ac48baaa-3502-403d-bb82-8a6d856759e4" providerId="ADAL" clId="{C7551735-26BD-4826-886E-6F70D5EAB011}" dt="2021-09-15T12:29:54.537" v="4311" actId="255"/>
          <ac:spMkLst>
            <pc:docMk/>
            <pc:sldMk cId="748554145" sldId="262"/>
            <ac:spMk id="2" creationId="{13226B9E-DEBA-4F7F-8BA5-F8CC099DBB18}"/>
          </ac:spMkLst>
        </pc:spChg>
        <pc:spChg chg="del mod">
          <ac:chgData name="Sonia Wagner" userId="ac48baaa-3502-403d-bb82-8a6d856759e4" providerId="ADAL" clId="{C7551735-26BD-4826-886E-6F70D5EAB011}" dt="2021-09-15T12:29:30.533" v="4307" actId="478"/>
          <ac:spMkLst>
            <pc:docMk/>
            <pc:sldMk cId="748554145" sldId="262"/>
            <ac:spMk id="3" creationId="{12E4382E-588B-431C-B83B-803EE0B88009}"/>
          </ac:spMkLst>
        </pc:spChg>
        <pc:spChg chg="mod">
          <ac:chgData name="Sonia Wagner" userId="ac48baaa-3502-403d-bb82-8a6d856759e4" providerId="ADAL" clId="{C7551735-26BD-4826-886E-6F70D5EAB011}" dt="2021-09-19T23:23:01.175" v="5232" actId="6549"/>
          <ac:spMkLst>
            <pc:docMk/>
            <pc:sldMk cId="748554145" sldId="262"/>
            <ac:spMk id="4" creationId="{AF97CB62-E04B-40A1-9D12-04E3C3409332}"/>
          </ac:spMkLst>
        </pc:spChg>
        <pc:spChg chg="del">
          <ac:chgData name="Sonia Wagner" userId="ac48baaa-3502-403d-bb82-8a6d856759e4" providerId="ADAL" clId="{C7551735-26BD-4826-886E-6F70D5EAB011}" dt="2021-09-15T12:21:28.365" v="3959" actId="478"/>
          <ac:spMkLst>
            <pc:docMk/>
            <pc:sldMk cId="748554145" sldId="262"/>
            <ac:spMk id="5" creationId="{C0DA6158-557F-400E-9DA2-C08932A47D80}"/>
          </ac:spMkLst>
        </pc:spChg>
        <pc:spChg chg="del mod">
          <ac:chgData name="Sonia Wagner" userId="ac48baaa-3502-403d-bb82-8a6d856759e4" providerId="ADAL" clId="{C7551735-26BD-4826-886E-6F70D5EAB011}" dt="2021-09-15T12:21:21.663" v="3957" actId="478"/>
          <ac:spMkLst>
            <pc:docMk/>
            <pc:sldMk cId="748554145" sldId="262"/>
            <ac:spMk id="6" creationId="{121E89B8-7207-433C-ACFA-22F058267AC3}"/>
          </ac:spMkLst>
        </pc:spChg>
        <pc:spChg chg="add del mod">
          <ac:chgData name="Sonia Wagner" userId="ac48baaa-3502-403d-bb82-8a6d856759e4" providerId="ADAL" clId="{C7551735-26BD-4826-886E-6F70D5EAB011}" dt="2021-09-15T12:21:25.270" v="3958" actId="478"/>
          <ac:spMkLst>
            <pc:docMk/>
            <pc:sldMk cId="748554145" sldId="262"/>
            <ac:spMk id="8" creationId="{E9FC5B8E-9F4A-4AF8-B53B-EB773BEEF609}"/>
          </ac:spMkLst>
        </pc:spChg>
        <pc:spChg chg="add del mod">
          <ac:chgData name="Sonia Wagner" userId="ac48baaa-3502-403d-bb82-8a6d856759e4" providerId="ADAL" clId="{C7551735-26BD-4826-886E-6F70D5EAB011}" dt="2021-09-15T12:21:31.383" v="3960" actId="478"/>
          <ac:spMkLst>
            <pc:docMk/>
            <pc:sldMk cId="748554145" sldId="262"/>
            <ac:spMk id="10" creationId="{185A4287-B665-47B7-999E-215942EFC1AF}"/>
          </ac:spMkLst>
        </pc:spChg>
        <pc:spChg chg="add del mod">
          <ac:chgData name="Sonia Wagner" userId="ac48baaa-3502-403d-bb82-8a6d856759e4" providerId="ADAL" clId="{C7551735-26BD-4826-886E-6F70D5EAB011}" dt="2021-09-15T12:29:37.796" v="4308" actId="478"/>
          <ac:spMkLst>
            <pc:docMk/>
            <pc:sldMk cId="748554145" sldId="262"/>
            <ac:spMk id="12" creationId="{05D0A410-EBC4-4778-BC73-7827B1D5533E}"/>
          </ac:spMkLst>
        </pc:spChg>
      </pc:sldChg>
      <pc:sldChg chg="addSp delSp modSp add mod setBg">
        <pc:chgData name="Sonia Wagner" userId="ac48baaa-3502-403d-bb82-8a6d856759e4" providerId="ADAL" clId="{C7551735-26BD-4826-886E-6F70D5EAB011}" dt="2021-09-19T23:22:34.228" v="5228" actId="21"/>
        <pc:sldMkLst>
          <pc:docMk/>
          <pc:sldMk cId="4095003967" sldId="263"/>
        </pc:sldMkLst>
        <pc:spChg chg="mod">
          <ac:chgData name="Sonia Wagner" userId="ac48baaa-3502-403d-bb82-8a6d856759e4" providerId="ADAL" clId="{C7551735-26BD-4826-886E-6F70D5EAB011}" dt="2021-09-17T07:21:53.033" v="4927" actId="14100"/>
          <ac:spMkLst>
            <pc:docMk/>
            <pc:sldMk cId="4095003967" sldId="263"/>
            <ac:spMk id="2" creationId="{13226B9E-DEBA-4F7F-8BA5-F8CC099DBB18}"/>
          </ac:spMkLst>
        </pc:spChg>
        <pc:spChg chg="del mod">
          <ac:chgData name="Sonia Wagner" userId="ac48baaa-3502-403d-bb82-8a6d856759e4" providerId="ADAL" clId="{C7551735-26BD-4826-886E-6F70D5EAB011}" dt="2021-09-15T11:55:16.260" v="3391" actId="478"/>
          <ac:spMkLst>
            <pc:docMk/>
            <pc:sldMk cId="4095003967" sldId="263"/>
            <ac:spMk id="3" creationId="{12E4382E-588B-431C-B83B-803EE0B88009}"/>
          </ac:spMkLst>
        </pc:spChg>
        <pc:spChg chg="mod">
          <ac:chgData name="Sonia Wagner" userId="ac48baaa-3502-403d-bb82-8a6d856759e4" providerId="ADAL" clId="{C7551735-26BD-4826-886E-6F70D5EAB011}" dt="2021-09-19T23:22:34.228" v="5228" actId="21"/>
          <ac:spMkLst>
            <pc:docMk/>
            <pc:sldMk cId="4095003967" sldId="263"/>
            <ac:spMk id="4" creationId="{AF97CB62-E04B-40A1-9D12-04E3C3409332}"/>
          </ac:spMkLst>
        </pc:spChg>
        <pc:spChg chg="add del mod">
          <ac:chgData name="Sonia Wagner" userId="ac48baaa-3502-403d-bb82-8a6d856759e4" providerId="ADAL" clId="{C7551735-26BD-4826-886E-6F70D5EAB011}" dt="2021-09-17T07:19:13.576" v="4736" actId="478"/>
          <ac:spMkLst>
            <pc:docMk/>
            <pc:sldMk cId="4095003967" sldId="263"/>
            <ac:spMk id="5" creationId="{AB1D6D3C-E66E-4C11-B4B6-9EA487A4186B}"/>
          </ac:spMkLst>
        </pc:spChg>
        <pc:spChg chg="del mod">
          <ac:chgData name="Sonia Wagner" userId="ac48baaa-3502-403d-bb82-8a6d856759e4" providerId="ADAL" clId="{C7551735-26BD-4826-886E-6F70D5EAB011}" dt="2021-09-15T11:55:20.428" v="3392" actId="478"/>
          <ac:spMkLst>
            <pc:docMk/>
            <pc:sldMk cId="4095003967" sldId="263"/>
            <ac:spMk id="5" creationId="{C0DA6158-557F-400E-9DA2-C08932A47D80}"/>
          </ac:spMkLst>
        </pc:spChg>
        <pc:spChg chg="del mod">
          <ac:chgData name="Sonia Wagner" userId="ac48baaa-3502-403d-bb82-8a6d856759e4" providerId="ADAL" clId="{C7551735-26BD-4826-886E-6F70D5EAB011}" dt="2021-09-17T07:19:05.519" v="4735" actId="478"/>
          <ac:spMkLst>
            <pc:docMk/>
            <pc:sldMk cId="4095003967" sldId="263"/>
            <ac:spMk id="6" creationId="{121E89B8-7207-433C-ACFA-22F058267AC3}"/>
          </ac:spMkLst>
        </pc:spChg>
        <pc:spChg chg="add del mod">
          <ac:chgData name="Sonia Wagner" userId="ac48baaa-3502-403d-bb82-8a6d856759e4" providerId="ADAL" clId="{C7551735-26BD-4826-886E-6F70D5EAB011}" dt="2021-09-15T11:55:23.296" v="3393" actId="478"/>
          <ac:spMkLst>
            <pc:docMk/>
            <pc:sldMk cId="4095003967" sldId="263"/>
            <ac:spMk id="8" creationId="{B0224587-C186-453B-BBD1-0D5059AA862B}"/>
          </ac:spMkLst>
        </pc:spChg>
      </pc:sldChg>
      <pc:sldChg chg="addSp delSp modSp add mod setBg">
        <pc:chgData name="Sonia Wagner" userId="ac48baaa-3502-403d-bb82-8a6d856759e4" providerId="ADAL" clId="{C7551735-26BD-4826-886E-6F70D5EAB011}" dt="2021-09-17T07:22:36.205" v="5000" actId="27636"/>
        <pc:sldMkLst>
          <pc:docMk/>
          <pc:sldMk cId="3084361422" sldId="264"/>
        </pc:sldMkLst>
        <pc:spChg chg="mod">
          <ac:chgData name="Sonia Wagner" userId="ac48baaa-3502-403d-bb82-8a6d856759e4" providerId="ADAL" clId="{C7551735-26BD-4826-886E-6F70D5EAB011}" dt="2021-09-17T07:22:27.136" v="4998" actId="14100"/>
          <ac:spMkLst>
            <pc:docMk/>
            <pc:sldMk cId="3084361422" sldId="264"/>
            <ac:spMk id="2" creationId="{13226B9E-DEBA-4F7F-8BA5-F8CC099DBB18}"/>
          </ac:spMkLst>
        </pc:spChg>
        <pc:spChg chg="del mod">
          <ac:chgData name="Sonia Wagner" userId="ac48baaa-3502-403d-bb82-8a6d856759e4" providerId="ADAL" clId="{C7551735-26BD-4826-886E-6F70D5EAB011}" dt="2021-09-17T07:19:31.859" v="4739" actId="478"/>
          <ac:spMkLst>
            <pc:docMk/>
            <pc:sldMk cId="3084361422" sldId="264"/>
            <ac:spMk id="4" creationId="{AF97CB62-E04B-40A1-9D12-04E3C3409332}"/>
          </ac:spMkLst>
        </pc:spChg>
        <pc:spChg chg="add del mod">
          <ac:chgData name="Sonia Wagner" userId="ac48baaa-3502-403d-bb82-8a6d856759e4" providerId="ADAL" clId="{C7551735-26BD-4826-886E-6F70D5EAB011}" dt="2021-09-17T07:19:35.030" v="4740" actId="478"/>
          <ac:spMkLst>
            <pc:docMk/>
            <pc:sldMk cId="3084361422" sldId="264"/>
            <ac:spMk id="5" creationId="{B3D15EFA-C116-47B0-8CB0-D23D38C67D5E}"/>
          </ac:spMkLst>
        </pc:spChg>
        <pc:spChg chg="mod">
          <ac:chgData name="Sonia Wagner" userId="ac48baaa-3502-403d-bb82-8a6d856759e4" providerId="ADAL" clId="{C7551735-26BD-4826-886E-6F70D5EAB011}" dt="2021-09-17T07:22:36.205" v="5000" actId="27636"/>
          <ac:spMkLst>
            <pc:docMk/>
            <pc:sldMk cId="3084361422" sldId="264"/>
            <ac:spMk id="6" creationId="{121E89B8-7207-433C-ACFA-22F058267A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1328-C54B-47C6-A315-0652DD55C27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8F26-A6D2-46F4-9032-094DD442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00278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46306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1790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39192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3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1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392412-2F6C-42E0-A973-AD28DD6CFE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46"/>
            <a:ext cx="9144001" cy="686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8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indababysitter.com.a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SoniaWagner\AppData\Local\Microsoft\Windows\INetCache\Content.Outlook\TNC806C4\Guidance%20for%20COVID-19%20vaccinations%20for%20children%20out%20of%20home%20care.pdf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campkiah.com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questskillsforlife.com.au/blog/201920-school-holiday-camps" TargetMode="External"/><Relationship Id="rId5" Type="http://schemas.openxmlformats.org/officeDocument/2006/relationships/hyperlink" Target="https://www.outbeyond.com.au/" TargetMode="External"/><Relationship Id="rId4" Type="http://schemas.openxmlformats.org/officeDocument/2006/relationships/hyperlink" Target="https://www.billabongranch.com.au/contact/" TargetMode="External"/><Relationship Id="rId9" Type="http://schemas.openxmlformats.org/officeDocument/2006/relationships/hyperlink" Target="https://cycltd.venue360.me/public/events/homepage?&amp;org=ALL&amp;eventPlan=48,15,27,28,41,29,45,34,35,22,37,39,20,24,23,21,31,44,40,46,42,26,13,43&amp;season=14,12,13,4,8,7&amp;groupBySeason=false&amp;event=6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startsmusic.com/camp/" TargetMode="External"/><Relationship Id="rId3" Type="http://schemas.openxmlformats.org/officeDocument/2006/relationships/hyperlink" Target="https://hallsoutdoored.com.au/wombat-corner/school-holiday-programs?gclid=Cj0KCQjws4aKBhDPARIsAIWH0JUOcrj5RfkENs06cXDuez9i91akQwHUUBysRECEHCPLZEiOsfoZWyUaAlwPEALw_wcB" TargetMode="External"/><Relationship Id="rId7" Type="http://schemas.openxmlformats.org/officeDocument/2006/relationships/hyperlink" Target="https://www.stageleft.com.au/school-holiday-theatre-workshops" TargetMode="External"/><Relationship Id="rId2" Type="http://schemas.openxmlformats.org/officeDocument/2006/relationships/hyperlink" Target="https://greensupercamp.com.a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elbourneequineassistedcounselling.com.au/services" TargetMode="External"/><Relationship Id="rId5" Type="http://schemas.openxmlformats.org/officeDocument/2006/relationships/hyperlink" Target="https://www.bushandbeachoutreach.com/" TargetMode="External"/><Relationship Id="rId4" Type="http://schemas.openxmlformats.org/officeDocument/2006/relationships/hyperlink" Target="http://theportseacamp.com.au/charity-camps" TargetMode="External"/><Relationship Id="rId9" Type="http://schemas.openxmlformats.org/officeDocument/2006/relationships/hyperlink" Target="https://docs.google.com/forms/d/e/1FAIpQLSd5iQ6G4XXO_B_6gfz5MM3gaR28IVtdAnRho0JSLoiseEurDg/viewfor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ismspectrum.org.au/" TargetMode="External"/><Relationship Id="rId3" Type="http://schemas.openxmlformats.org/officeDocument/2006/relationships/hyperlink" Target="https://www.mirabelfoundation.org.au/what-we-do/programs" TargetMode="External"/><Relationship Id="rId7" Type="http://schemas.openxmlformats.org/officeDocument/2006/relationships/hyperlink" Target="https://simplyhelping.com.au/respite-car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oralla.com.au/services/respite/young-people" TargetMode="External"/><Relationship Id="rId5" Type="http://schemas.openxmlformats.org/officeDocument/2006/relationships/hyperlink" Target="file:///C:\Users\SoniaWagner\PCAF\General%20-%20Documents\HELPLINE%20RESOURCE\2)%20CARER,%20CHILD%20%26%20YOUTH%20SUPPORT\A)%20CARER%20SUPPORT\RESPITE,%20CAMPS%20%26%20ACTIVITIES\Family-Contact-Service.pdf" TargetMode="External"/><Relationship Id="rId4" Type="http://schemas.openxmlformats.org/officeDocument/2006/relationships/hyperlink" Target="https://helping-other-poeple-evolve-hope.business.site/" TargetMode="External"/><Relationship Id="rId9" Type="http://schemas.openxmlformats.org/officeDocument/2006/relationships/hyperlink" Target="https://aspergersvic.org.au/Respite-Op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afamilies.org.au/support-services/youtube-channel/respite-care-via-carer-gateway-is-available-for-carers-despite-other-carer-payments-or-allowan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ngafamily.org/adoption-category/adoption-blog/self-care-for-adoptive-foster-and-kinship-par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039DE-3461-4DCB-95B1-96C4D931577F}"/>
              </a:ext>
            </a:extLst>
          </p:cNvPr>
          <p:cNvSpPr txBox="1"/>
          <p:nvPr/>
        </p:nvSpPr>
        <p:spPr>
          <a:xfrm>
            <a:off x="2771800" y="93094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accent1"/>
                </a:solidFill>
              </a:rPr>
              <a:t>RESPITE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39E86-159B-4E36-A085-D39307F76B62}"/>
              </a:ext>
            </a:extLst>
          </p:cNvPr>
          <p:cNvSpPr txBox="1"/>
          <p:nvPr/>
        </p:nvSpPr>
        <p:spPr>
          <a:xfrm>
            <a:off x="2843808" y="4581128"/>
            <a:ext cx="294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Presented by Liz Powell &amp; Sonia Wagner 6/10/21</a:t>
            </a:r>
          </a:p>
        </p:txBody>
      </p:sp>
    </p:spTree>
    <p:extLst>
      <p:ext uri="{BB962C8B-B14F-4D97-AF65-F5344CB8AC3E}">
        <p14:creationId xmlns:p14="http://schemas.microsoft.com/office/powerpoint/2010/main" val="35592232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039DE-3461-4DCB-95B1-96C4D931577F}"/>
              </a:ext>
            </a:extLst>
          </p:cNvPr>
          <p:cNvSpPr txBox="1"/>
          <p:nvPr/>
        </p:nvSpPr>
        <p:spPr>
          <a:xfrm>
            <a:off x="2483768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/>
              <a:t>SELF CARE IS IMPORTANT 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6C4B0CA-2F03-4B62-8EE9-B0E315DB6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8288" y="1844824"/>
            <a:ext cx="4608512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Parenting a child from trauma is consuming</a:t>
            </a:r>
          </a:p>
          <a:p>
            <a:r>
              <a:rPr lang="en-US" dirty="0"/>
              <a:t>Barriers to self care are in your head</a:t>
            </a:r>
          </a:p>
          <a:p>
            <a:r>
              <a:rPr lang="en-US" dirty="0"/>
              <a:t>Its hard to be a </a:t>
            </a:r>
            <a:r>
              <a:rPr lang="en-US" dirty="0" err="1"/>
              <a:t>carer</a:t>
            </a:r>
            <a:r>
              <a:rPr lang="en-US" dirty="0"/>
              <a:t> </a:t>
            </a:r>
            <a:r>
              <a:rPr lang="en-US" b="1" dirty="0"/>
              <a:t>receiving</a:t>
            </a:r>
            <a:r>
              <a:rPr lang="en-US" dirty="0"/>
              <a:t> care</a:t>
            </a:r>
          </a:p>
          <a:p>
            <a:r>
              <a:rPr lang="en-US" dirty="0"/>
              <a:t>You may look around at others hectic lives and decide you can manage</a:t>
            </a:r>
          </a:p>
          <a:p>
            <a:r>
              <a:rPr lang="en-US" dirty="0"/>
              <a:t>You may not even know what you need</a:t>
            </a:r>
          </a:p>
          <a:p>
            <a:r>
              <a:rPr lang="en-US" dirty="0"/>
              <a:t>Overwhelm, sleep deprived and depleted mentally and emotionally creeps up on you and then becomes insurmountable</a:t>
            </a:r>
          </a:p>
          <a:p>
            <a:r>
              <a:rPr lang="en-US" dirty="0"/>
              <a:t>Avoid relationship breakdowns and further trauma (14% per year)</a:t>
            </a:r>
          </a:p>
          <a:p>
            <a:r>
              <a:rPr lang="en-US" dirty="0"/>
              <a:t>Role model taking care of yourself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18A97-8017-494B-863C-5FE7E0905A4B}"/>
              </a:ext>
            </a:extLst>
          </p:cNvPr>
          <p:cNvSpPr txBox="1"/>
          <p:nvPr/>
        </p:nvSpPr>
        <p:spPr>
          <a:xfrm>
            <a:off x="1892388" y="6214030"/>
            <a:ext cx="679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You cannot give to others if you cannot give to yourself</a:t>
            </a:r>
          </a:p>
        </p:txBody>
      </p:sp>
    </p:spTree>
    <p:extLst>
      <p:ext uri="{BB962C8B-B14F-4D97-AF65-F5344CB8AC3E}">
        <p14:creationId xmlns:p14="http://schemas.microsoft.com/office/powerpoint/2010/main" val="3688417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039DE-3461-4DCB-95B1-96C4D931577F}"/>
              </a:ext>
            </a:extLst>
          </p:cNvPr>
          <p:cNvSpPr txBox="1"/>
          <p:nvPr/>
        </p:nvSpPr>
        <p:spPr>
          <a:xfrm>
            <a:off x="3347864" y="402407"/>
            <a:ext cx="4690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HOW TO GET STARTED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5244F5-F027-4E24-ADBB-1138264F9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904284" cy="4705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Respite means taking a break</a:t>
            </a:r>
          </a:p>
          <a:p>
            <a:r>
              <a:rPr lang="en-US" dirty="0"/>
              <a:t>You cannot give to your family if you cannot give to yourself</a:t>
            </a:r>
          </a:p>
          <a:p>
            <a:r>
              <a:rPr lang="en-US" dirty="0"/>
              <a:t>Pick one thing daily whether reading a book or coffee in the sun</a:t>
            </a:r>
          </a:p>
          <a:p>
            <a:r>
              <a:rPr lang="en-US" dirty="0"/>
              <a:t>Ask for help once a week with something specific, whether the grocery run, laundry or childcare</a:t>
            </a:r>
          </a:p>
          <a:p>
            <a:r>
              <a:rPr lang="en-US" dirty="0"/>
              <a:t>Take one hour every other day for a hobby or something neglected</a:t>
            </a:r>
          </a:p>
          <a:p>
            <a:r>
              <a:rPr lang="en-US" dirty="0"/>
              <a:t>Make a formal arrangement for respite at least twice a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896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039DE-3461-4DCB-95B1-96C4D931577F}"/>
              </a:ext>
            </a:extLst>
          </p:cNvPr>
          <p:cNvSpPr txBox="1"/>
          <p:nvPr/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ORGANISING 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RESPITE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DD629C-713F-44F8-805C-7010CC99F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2800" dirty="0"/>
              <a:t>Respite can vary based on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en-US" sz="2800" dirty="0"/>
              <a:t>where you live and what services are available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en-US" sz="2800" dirty="0"/>
              <a:t>The sort of care needed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en-US" sz="2800" dirty="0"/>
              <a:t>How urgent your need is.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Respite can be funded by the NDIS or a Flexi Fund application can be made</a:t>
            </a:r>
          </a:p>
          <a:p>
            <a:endParaRPr lang="en-US" dirty="0"/>
          </a:p>
          <a:p>
            <a:r>
              <a:rPr lang="en-US" dirty="0"/>
              <a:t>Emergency Respite is always available via </a:t>
            </a:r>
            <a:r>
              <a:rPr lang="en-US" dirty="0" err="1"/>
              <a:t>Carer</a:t>
            </a:r>
            <a:r>
              <a:rPr lang="en-US" dirty="0"/>
              <a:t> Gateway 1800 422 737</a:t>
            </a:r>
            <a:endParaRPr lang="en-GB" b="0" i="0" dirty="0">
              <a:solidFill>
                <a:srgbClr val="565656"/>
              </a:solidFill>
              <a:effectLst/>
              <a:latin typeface="Asap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706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B9E-DEBA-4F7F-8BA5-F8CC099D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RESPITE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4382E-588B-431C-B83B-803EE0B88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>
            <a:normAutofit/>
          </a:bodyPr>
          <a:lstStyle/>
          <a:p>
            <a:r>
              <a:rPr lang="en-AU" dirty="0"/>
              <a:t>Gold Level Respite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7CB62-E04B-40A1-9D12-04E3C3409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37518"/>
            <a:ext cx="4040188" cy="4571802"/>
          </a:xfr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AU" sz="2000" dirty="0"/>
              <a:t>Respite offers the child a respectful, supportive relationship outside the child’s primary carer. It can feel like an extended family</a:t>
            </a:r>
          </a:p>
          <a:p>
            <a:r>
              <a:rPr lang="en-AU" sz="2000" dirty="0"/>
              <a:t>As such the gold level is to arrange care with a familiar, ongoing person, someone local who can step in as required.</a:t>
            </a:r>
          </a:p>
          <a:p>
            <a:r>
              <a:rPr lang="en-AU" sz="2000" dirty="0"/>
              <a:t>Plan ahead, particularly when using agencies who have limited carers that are booked out early, depending on the specific needs of your child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A6158-557F-400E-9DA2-C08932A47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843" y="1097756"/>
            <a:ext cx="4041775" cy="639762"/>
          </a:xfrm>
        </p:spPr>
        <p:txBody>
          <a:bodyPr>
            <a:normAutofit/>
          </a:bodyPr>
          <a:lstStyle/>
          <a:p>
            <a:r>
              <a:rPr lang="en-AU" dirty="0"/>
              <a:t>Camps and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E89B8-7207-433C-ACFA-22F058267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0600" y="1808957"/>
            <a:ext cx="4041775" cy="2124099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en-AU" dirty="0"/>
              <a:t>Other options include activities and camps where skills can be built and fun times enjoyed or cultural connection extended</a:t>
            </a:r>
          </a:p>
          <a:p>
            <a:r>
              <a:rPr lang="en-AU" dirty="0">
                <a:hlinkClick r:id="rId4"/>
              </a:rPr>
              <a:t>Babysitters</a:t>
            </a:r>
            <a:r>
              <a:rPr lang="en-AU" dirty="0"/>
              <a:t> can be arranged</a:t>
            </a:r>
          </a:p>
          <a:p>
            <a:endParaRPr lang="en-AU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E2E2D1-F4A5-48C2-A4B8-04912E04C787}"/>
              </a:ext>
            </a:extLst>
          </p:cNvPr>
          <p:cNvSpPr txBox="1">
            <a:spLocks/>
          </p:cNvSpPr>
          <p:nvPr/>
        </p:nvSpPr>
        <p:spPr>
          <a:xfrm>
            <a:off x="4646614" y="4688681"/>
            <a:ext cx="3986558" cy="1894681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Emergency respite is available through Carer Gateway</a:t>
            </a:r>
          </a:p>
          <a:p>
            <a:r>
              <a:rPr lang="en-AU" dirty="0"/>
              <a:t>Contact your local Council</a:t>
            </a:r>
          </a:p>
          <a:p>
            <a:r>
              <a:rPr lang="en-AU" dirty="0"/>
              <a:t>Private services too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496228-E304-4959-8D54-8740B42F5C38}"/>
              </a:ext>
            </a:extLst>
          </p:cNvPr>
          <p:cNvSpPr txBox="1">
            <a:spLocks/>
          </p:cNvSpPr>
          <p:nvPr/>
        </p:nvSpPr>
        <p:spPr>
          <a:xfrm>
            <a:off x="4690987" y="386104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Emergency &amp; Agency Respite</a:t>
            </a:r>
          </a:p>
        </p:txBody>
      </p:sp>
    </p:spTree>
    <p:extLst>
      <p:ext uri="{BB962C8B-B14F-4D97-AF65-F5344CB8AC3E}">
        <p14:creationId xmlns:p14="http://schemas.microsoft.com/office/powerpoint/2010/main" val="148287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B9E-DEBA-4F7F-8BA5-F8CC099D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404664"/>
            <a:ext cx="5708948" cy="1215826"/>
          </a:xfrm>
        </p:spPr>
        <p:txBody>
          <a:bodyPr>
            <a:noAutofit/>
          </a:bodyPr>
          <a:lstStyle/>
          <a:p>
            <a:r>
              <a:rPr lang="en-AU" sz="3200" b="1" dirty="0"/>
              <a:t>CAMPS TO BUILD SKILLS </a:t>
            </a:r>
            <a:br>
              <a:rPr lang="en-AU" sz="3200" b="1" dirty="0"/>
            </a:br>
            <a:r>
              <a:rPr lang="en-AU" sz="3200" b="1" dirty="0"/>
              <a:t>OR CULTURAL CONNECTION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7CB62-E04B-40A1-9D12-04E3C3409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12" y="1700808"/>
            <a:ext cx="5060876" cy="4752528"/>
          </a:xfrm>
          <a:blipFill dpi="0" rotWithShape="1">
            <a:blip r:embed="rId3">
              <a:alphaModFix amt="25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AU" sz="2000" dirty="0">
                <a:hlinkClick r:id="rId4"/>
              </a:rPr>
              <a:t>Billabong</a:t>
            </a:r>
            <a:r>
              <a:rPr lang="en-AU" sz="2000" dirty="0"/>
              <a:t> Ranch Echuca - Horse riding and adventures 10yo+ week long</a:t>
            </a:r>
          </a:p>
          <a:p>
            <a:r>
              <a:rPr lang="en-AU" sz="2000" dirty="0" err="1">
                <a:hlinkClick r:id="rId5"/>
              </a:rPr>
              <a:t>OutBeyond</a:t>
            </a:r>
            <a:r>
              <a:rPr lang="en-AU" sz="2000" dirty="0">
                <a:hlinkClick r:id="rId5"/>
              </a:rPr>
              <a:t> </a:t>
            </a:r>
            <a:r>
              <a:rPr lang="en-AU" sz="2000" dirty="0"/>
              <a:t>Camps – Adventure camps from skiing to rafting 2+ days 11-14yo</a:t>
            </a:r>
          </a:p>
          <a:p>
            <a:r>
              <a:rPr lang="en-AU" sz="2000" dirty="0">
                <a:hlinkClick r:id="rId6"/>
              </a:rPr>
              <a:t>Quest</a:t>
            </a:r>
            <a:r>
              <a:rPr lang="en-AU" sz="2000" dirty="0"/>
              <a:t> Skills for life camps week long from Grampians to Apollo Bay 10yo+</a:t>
            </a:r>
          </a:p>
          <a:p>
            <a:r>
              <a:rPr lang="en-GB" sz="2000" b="0" i="0" dirty="0">
                <a:solidFill>
                  <a:srgbClr val="565656"/>
                </a:solidFill>
                <a:effectLst/>
                <a:latin typeface="Asap"/>
                <a:hlinkClick r:id="rId7"/>
              </a:rPr>
              <a:t>Camp Kiah </a:t>
            </a:r>
            <a:r>
              <a:rPr lang="en-GB" sz="2000" b="0" i="0" dirty="0">
                <a:effectLst/>
                <a:latin typeface="Asap"/>
              </a:rPr>
              <a:t>Wallan – therapeutic weekend respite  or school holiday camp program for 7yo+</a:t>
            </a:r>
          </a:p>
          <a:p>
            <a:r>
              <a:rPr lang="en-GB" sz="2000" dirty="0">
                <a:latin typeface="Asap"/>
                <a:hlinkClick r:id="rId8"/>
              </a:rPr>
              <a:t>Edmund Rice </a:t>
            </a:r>
            <a:r>
              <a:rPr lang="en-GB" sz="2000" dirty="0">
                <a:latin typeface="Asap"/>
              </a:rPr>
              <a:t>– 1:1 ratio week long camps focussed on personal growth through play</a:t>
            </a:r>
          </a:p>
          <a:p>
            <a:r>
              <a:rPr lang="en-GB" sz="2000" b="0" i="0" dirty="0">
                <a:effectLst/>
                <a:latin typeface="Asap"/>
                <a:hlinkClick r:id="rId9"/>
              </a:rPr>
              <a:t>CYC Camps </a:t>
            </a:r>
            <a:r>
              <a:rPr lang="en-GB" sz="2000" b="0" i="0" dirty="0">
                <a:effectLst/>
                <a:latin typeface="Asap"/>
              </a:rPr>
              <a:t>– week long camps fun challenges outdoors Phillip Island or family camps</a:t>
            </a:r>
          </a:p>
        </p:txBody>
      </p:sp>
    </p:spTree>
    <p:extLst>
      <p:ext uri="{BB962C8B-B14F-4D97-AF65-F5344CB8AC3E}">
        <p14:creationId xmlns:p14="http://schemas.microsoft.com/office/powerpoint/2010/main" val="409500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B9E-DEBA-4F7F-8BA5-F8CC099D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404664"/>
            <a:ext cx="5204892" cy="1215826"/>
          </a:xfrm>
        </p:spPr>
        <p:txBody>
          <a:bodyPr>
            <a:noAutofit/>
          </a:bodyPr>
          <a:lstStyle/>
          <a:p>
            <a:r>
              <a:rPr lang="en-AU" sz="3200" b="1" dirty="0"/>
              <a:t>CAMPS TO BUILD SKILLS</a:t>
            </a:r>
            <a:br>
              <a:rPr lang="en-AU" sz="3200" b="1" dirty="0"/>
            </a:br>
            <a:r>
              <a:rPr lang="en-AU" sz="3200" b="1" dirty="0"/>
              <a:t> OR CULTURAL CONNECTION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E89B8-7207-433C-ACFA-22F058267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95936" y="1620490"/>
            <a:ext cx="4692453" cy="4976862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565656"/>
                </a:solidFill>
                <a:effectLst/>
                <a:latin typeface="Asap"/>
                <a:hlinkClick r:id="rId2"/>
              </a:rPr>
              <a:t>Green</a:t>
            </a:r>
            <a:r>
              <a:rPr lang="en-GB" b="0" i="0" dirty="0">
                <a:solidFill>
                  <a:srgbClr val="565656"/>
                </a:solidFill>
                <a:effectLst/>
                <a:latin typeface="Asap"/>
              </a:rPr>
              <a:t> </a:t>
            </a:r>
            <a:r>
              <a:rPr lang="en-GB" b="0" i="0" dirty="0">
                <a:effectLst/>
                <a:latin typeface="Asap"/>
              </a:rPr>
              <a:t>Super Camp Beaufort – life skills camp for teens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65656"/>
                </a:solidFill>
                <a:latin typeface="Asap"/>
                <a:hlinkClick r:id="rId3"/>
              </a:rPr>
              <a:t>Wombat</a:t>
            </a:r>
            <a:r>
              <a:rPr lang="en-GB" dirty="0">
                <a:solidFill>
                  <a:srgbClr val="565656"/>
                </a:solidFill>
                <a:latin typeface="Asap"/>
              </a:rPr>
              <a:t> </a:t>
            </a:r>
            <a:r>
              <a:rPr lang="en-GB" dirty="0">
                <a:latin typeface="Asap"/>
              </a:rPr>
              <a:t>Corner Camp Emerald – variety outdoor and sporting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565656"/>
                </a:solidFill>
                <a:effectLst/>
                <a:latin typeface="Asap"/>
                <a:hlinkClick r:id="rId4"/>
              </a:rPr>
              <a:t>Making a Difference </a:t>
            </a:r>
            <a:r>
              <a:rPr lang="en-GB" b="0" i="0" dirty="0">
                <a:effectLst/>
                <a:latin typeface="Asap"/>
              </a:rPr>
              <a:t>Camps </a:t>
            </a:r>
            <a:r>
              <a:rPr lang="en-GB" dirty="0">
                <a:latin typeface="Asap"/>
              </a:rPr>
              <a:t>Portsea – disadvantaged and special needs weekly 9yo+</a:t>
            </a:r>
            <a:endParaRPr lang="en-GB" b="0" i="0" dirty="0">
              <a:effectLst/>
              <a:latin typeface="Asap"/>
            </a:endParaRPr>
          </a:p>
          <a:p>
            <a:r>
              <a:rPr lang="en-AU" dirty="0">
                <a:hlinkClick r:id="rId5"/>
              </a:rPr>
              <a:t>Bush</a:t>
            </a:r>
            <a:r>
              <a:rPr lang="en-AU" dirty="0"/>
              <a:t> and Beach Outreach Camp – surf therapy, nature therapy, music therapy</a:t>
            </a:r>
          </a:p>
          <a:p>
            <a:r>
              <a:rPr lang="en-AU" sz="2400" dirty="0"/>
              <a:t>Daily School holiday programs – </a:t>
            </a:r>
            <a:r>
              <a:rPr lang="en-AU" sz="2400" dirty="0">
                <a:hlinkClick r:id="rId6"/>
              </a:rPr>
              <a:t>Equine</a:t>
            </a:r>
            <a:r>
              <a:rPr lang="en-AU" sz="2400" dirty="0"/>
              <a:t> Therapy, Music Therapy, </a:t>
            </a:r>
            <a:r>
              <a:rPr lang="en-AU" sz="2400" dirty="0">
                <a:hlinkClick r:id="rId7"/>
              </a:rPr>
              <a:t>Stage</a:t>
            </a:r>
            <a:r>
              <a:rPr lang="en-AU" sz="2400" dirty="0"/>
              <a:t> School </a:t>
            </a:r>
            <a:r>
              <a:rPr lang="en-GB" sz="2400" dirty="0">
                <a:latin typeface="Asap"/>
              </a:rPr>
              <a:t>carers</a:t>
            </a:r>
            <a:r>
              <a:rPr lang="en-AU" sz="2400" dirty="0"/>
              <a:t> Acting, </a:t>
            </a:r>
            <a:r>
              <a:rPr lang="en-AU" sz="2400" dirty="0">
                <a:hlinkClick r:id="rId8"/>
              </a:rPr>
              <a:t>Sound</a:t>
            </a:r>
            <a:r>
              <a:rPr lang="en-AU" sz="2400" dirty="0"/>
              <a:t> Starts Music Therapy, </a:t>
            </a:r>
            <a:r>
              <a:rPr lang="en-AU" sz="2400" dirty="0" err="1">
                <a:hlinkClick r:id="rId9"/>
              </a:rPr>
              <a:t>PsychPhys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436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6B9E-DEBA-4F7F-8BA5-F8CC099D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09" y="364802"/>
            <a:ext cx="6491064" cy="1143000"/>
          </a:xfrm>
        </p:spPr>
        <p:txBody>
          <a:bodyPr>
            <a:normAutofit/>
          </a:bodyPr>
          <a:lstStyle/>
          <a:p>
            <a:r>
              <a:rPr lang="en-AU" sz="4000" b="1" dirty="0"/>
              <a:t>FORMAL RESPITE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7CB62-E04B-40A1-9D12-04E3C3409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834880" cy="4364906"/>
          </a:xfrm>
          <a:blipFill dpi="0" rotWithShape="1">
            <a:blip r:embed="rId2">
              <a:alphaModFix amt="25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GB" sz="2000" b="0" i="0" dirty="0">
                <a:solidFill>
                  <a:srgbClr val="565656"/>
                </a:solidFill>
                <a:effectLst/>
                <a:latin typeface="Asap"/>
                <a:hlinkClick r:id="rId3"/>
              </a:rPr>
              <a:t>Mirabel</a:t>
            </a:r>
            <a:r>
              <a:rPr lang="en-GB" sz="2000" b="0" i="0" dirty="0">
                <a:solidFill>
                  <a:srgbClr val="565656"/>
                </a:solidFill>
                <a:effectLst/>
                <a:latin typeface="Asap"/>
              </a:rPr>
              <a:t> </a:t>
            </a:r>
            <a:r>
              <a:rPr lang="en-GB" sz="2000" dirty="0">
                <a:latin typeface="Asap"/>
              </a:rPr>
              <a:t>Foundation – Family camps to reenergise children and kinship</a:t>
            </a:r>
            <a:endParaRPr lang="en-AU" sz="2000" dirty="0"/>
          </a:p>
          <a:p>
            <a:r>
              <a:rPr lang="en-AU" sz="2000" dirty="0"/>
              <a:t>Morwell – Helping Other People Evolve – art, equine, bushwalking </a:t>
            </a:r>
            <a:r>
              <a:rPr lang="en-AU" sz="2000" dirty="0">
                <a:hlinkClick r:id="rId4"/>
              </a:rPr>
              <a:t>HOPE</a:t>
            </a:r>
            <a:endParaRPr lang="en-AU" sz="2000" dirty="0"/>
          </a:p>
          <a:p>
            <a:r>
              <a:rPr lang="en-AU" sz="2000" dirty="0"/>
              <a:t>Family Contact Service for Kinship and All Carers </a:t>
            </a:r>
            <a:r>
              <a:rPr lang="en-GB" sz="2000" dirty="0">
                <a:hlinkClick r:id="rId5"/>
              </a:rPr>
              <a:t>FCS</a:t>
            </a:r>
            <a:endParaRPr lang="en-AU" sz="2000" dirty="0"/>
          </a:p>
          <a:p>
            <a:r>
              <a:rPr lang="en-AU" sz="2000" dirty="0">
                <a:hlinkClick r:id="rId6"/>
              </a:rPr>
              <a:t>Yooralla</a:t>
            </a:r>
            <a:r>
              <a:rPr lang="en-AU" sz="2000" dirty="0"/>
              <a:t> respite – Reservoir 15yo+short stays</a:t>
            </a:r>
          </a:p>
          <a:p>
            <a:r>
              <a:rPr lang="en-AU" sz="2000" dirty="0">
                <a:hlinkClick r:id="rId7"/>
              </a:rPr>
              <a:t>Simply</a:t>
            </a:r>
            <a:r>
              <a:rPr lang="en-AU" sz="2000" dirty="0"/>
              <a:t> Helping Respite Care from shopping to meal preparation</a:t>
            </a:r>
          </a:p>
          <a:p>
            <a:r>
              <a:rPr lang="en-AU" sz="2000" dirty="0"/>
              <a:t>Specialist organisations like </a:t>
            </a:r>
            <a:r>
              <a:rPr lang="en-AU" sz="2000" dirty="0">
                <a:hlinkClick r:id="rId8"/>
              </a:rPr>
              <a:t>Autism</a:t>
            </a:r>
            <a:r>
              <a:rPr lang="en-AU" sz="2000" dirty="0"/>
              <a:t> Australia or </a:t>
            </a:r>
            <a:r>
              <a:rPr lang="en-AU" sz="2000" dirty="0" err="1">
                <a:hlinkClick r:id="rId9"/>
              </a:rPr>
              <a:t>Aspergers</a:t>
            </a:r>
            <a:r>
              <a:rPr lang="en-AU" sz="2000" dirty="0"/>
              <a:t> Vic can help</a:t>
            </a:r>
          </a:p>
        </p:txBody>
      </p:sp>
    </p:spTree>
    <p:extLst>
      <p:ext uri="{BB962C8B-B14F-4D97-AF65-F5344CB8AC3E}">
        <p14:creationId xmlns:p14="http://schemas.microsoft.com/office/powerpoint/2010/main" val="74855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039DE-3461-4DCB-95B1-96C4D931577F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DD629C-713F-44F8-805C-7010CC99F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PCAF and </a:t>
            </a:r>
            <a:r>
              <a:rPr lang="en-US" dirty="0" err="1">
                <a:hlinkClick r:id="rId3"/>
              </a:rPr>
              <a:t>Carer</a:t>
            </a:r>
            <a:r>
              <a:rPr lang="en-US" dirty="0">
                <a:hlinkClick r:id="rId3"/>
              </a:rPr>
              <a:t> Gateway Recording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Creating Family 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088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2013891 Faded background picture with full-color overlay NEW.potx" id="{F0BFCD5F-5026-40FB-B1A8-3940FA0558AC}" vid="{3C222303-5239-4D08-BD6C-E9ED2BF804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2F68879852C4C8250E9B19F29FA78" ma:contentTypeVersion="13" ma:contentTypeDescription="Create a new document." ma:contentTypeScope="" ma:versionID="c4c8c98b50336ee4b6d253a0622d8c56">
  <xsd:schema xmlns:xsd="http://www.w3.org/2001/XMLSchema" xmlns:xs="http://www.w3.org/2001/XMLSchema" xmlns:p="http://schemas.microsoft.com/office/2006/metadata/properties" xmlns:ns2="c242f213-7925-4593-b56b-d01121fec0a0" xmlns:ns3="d53506c9-80c3-4866-9180-114b1409becd" targetNamespace="http://schemas.microsoft.com/office/2006/metadata/properties" ma:root="true" ma:fieldsID="ef0c320252e1793813b48a7e9aa5233d" ns2:_="" ns3:_="">
    <xsd:import namespace="c242f213-7925-4593-b56b-d01121fec0a0"/>
    <xsd:import namespace="d53506c9-80c3-4866-9180-114b1409b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2f213-7925-4593-b56b-d01121fec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506c9-80c3-4866-9180-114b1409b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676423-BD32-40C9-AF9E-07F755BD2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35DD79-31EB-478B-B08E-DCEDBDEA87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059F72-F87D-47FA-B8FC-4B30B061C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42f213-7925-4593-b56b-d01121fec0a0"/>
    <ds:schemaRef ds:uri="d53506c9-80c3-4866-9180-114b1409b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{AF47ABDB-2373-474C-8148-4D055D77C463}tf02013891_win32</Template>
  <TotalTime>3672</TotalTime>
  <Words>2740</Words>
  <Application>Microsoft Office PowerPoint</Application>
  <PresentationFormat>On-screen Show (4:3)</PresentationFormat>
  <Paragraphs>164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 Black</vt:lpstr>
      <vt:lpstr>Arial</vt:lpstr>
      <vt:lpstr>Asap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RESPITE OPTIONS</vt:lpstr>
      <vt:lpstr>CAMPS TO BUILD SKILLS  OR CULTURAL CONNECTION</vt:lpstr>
      <vt:lpstr>CAMPS TO BUILD SKILLS  OR CULTURAL CONNECTION</vt:lpstr>
      <vt:lpstr>FORMAL RESPITE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Wagner</dc:creator>
  <cp:lastModifiedBy>Sonia Wagner</cp:lastModifiedBy>
  <cp:revision>1</cp:revision>
  <dcterms:created xsi:type="dcterms:W3CDTF">2021-09-13T22:24:48Z</dcterms:created>
  <dcterms:modified xsi:type="dcterms:W3CDTF">2021-09-19T23:23:26Z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0x0101000F52F68879852C4C8250E9B19F29FA78</vt:lpwstr>
  </property>
</Properties>
</file>