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9" r:id="rId6"/>
    <p:sldId id="257" r:id="rId7"/>
    <p:sldId id="258" r:id="rId8"/>
    <p:sldId id="267" r:id="rId9"/>
    <p:sldId id="268" r:id="rId10"/>
    <p:sldId id="260" r:id="rId11"/>
    <p:sldId id="261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15472A-095F-4398-8894-672F39B0430E}" v="221" dt="2021-10-19T22:12:04.964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160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ia Wagner" userId="ac48baaa-3502-403d-bb82-8a6d856759e4" providerId="ADAL" clId="{B115472A-095F-4398-8894-672F39B0430E}"/>
    <pc:docChg chg="custSel addSld delSld modSld">
      <pc:chgData name="Sonia Wagner" userId="ac48baaa-3502-403d-bb82-8a6d856759e4" providerId="ADAL" clId="{B115472A-095F-4398-8894-672F39B0430E}" dt="2021-10-20T02:10:23.692" v="3373" actId="20577"/>
      <pc:docMkLst>
        <pc:docMk/>
      </pc:docMkLst>
      <pc:sldChg chg="modSp mod">
        <pc:chgData name="Sonia Wagner" userId="ac48baaa-3502-403d-bb82-8a6d856759e4" providerId="ADAL" clId="{B115472A-095F-4398-8894-672F39B0430E}" dt="2021-10-19T21:40:54.414" v="619" actId="20577"/>
        <pc:sldMkLst>
          <pc:docMk/>
          <pc:sldMk cId="1420781873" sldId="256"/>
        </pc:sldMkLst>
        <pc:spChg chg="mod">
          <ac:chgData name="Sonia Wagner" userId="ac48baaa-3502-403d-bb82-8a6d856759e4" providerId="ADAL" clId="{B115472A-095F-4398-8894-672F39B0430E}" dt="2021-10-19T21:40:54.414" v="619" actId="20577"/>
          <ac:spMkLst>
            <pc:docMk/>
            <pc:sldMk cId="1420781873" sldId="256"/>
            <ac:spMk id="2" creationId="{00000000-0000-0000-0000-000000000000}"/>
          </ac:spMkLst>
        </pc:spChg>
      </pc:sldChg>
      <pc:sldChg chg="modSp mod">
        <pc:chgData name="Sonia Wagner" userId="ac48baaa-3502-403d-bb82-8a6d856759e4" providerId="ADAL" clId="{B115472A-095F-4398-8894-672F39B0430E}" dt="2021-10-19T21:58:19.052" v="2082" actId="6549"/>
        <pc:sldMkLst>
          <pc:docMk/>
          <pc:sldMk cId="2301054955" sldId="257"/>
        </pc:sldMkLst>
        <pc:spChg chg="mod">
          <ac:chgData name="Sonia Wagner" userId="ac48baaa-3502-403d-bb82-8a6d856759e4" providerId="ADAL" clId="{B115472A-095F-4398-8894-672F39B0430E}" dt="2021-10-19T21:58:11.454" v="2081" actId="6549"/>
          <ac:spMkLst>
            <pc:docMk/>
            <pc:sldMk cId="2301054955" sldId="257"/>
            <ac:spMk id="2" creationId="{00000000-0000-0000-0000-000000000000}"/>
          </ac:spMkLst>
        </pc:spChg>
        <pc:spChg chg="mod">
          <ac:chgData name="Sonia Wagner" userId="ac48baaa-3502-403d-bb82-8a6d856759e4" providerId="ADAL" clId="{B115472A-095F-4398-8894-672F39B0430E}" dt="2021-10-19T21:58:19.052" v="2082" actId="6549"/>
          <ac:spMkLst>
            <pc:docMk/>
            <pc:sldMk cId="2301054955" sldId="257"/>
            <ac:spMk id="3" creationId="{00000000-0000-0000-0000-000000000000}"/>
          </ac:spMkLst>
        </pc:spChg>
      </pc:sldChg>
      <pc:sldChg chg="modSp mod">
        <pc:chgData name="Sonia Wagner" userId="ac48baaa-3502-403d-bb82-8a6d856759e4" providerId="ADAL" clId="{B115472A-095F-4398-8894-672F39B0430E}" dt="2021-10-19T22:09:41.594" v="2819" actId="27636"/>
        <pc:sldMkLst>
          <pc:docMk/>
          <pc:sldMk cId="2349965430" sldId="258"/>
        </pc:sldMkLst>
        <pc:spChg chg="mod">
          <ac:chgData name="Sonia Wagner" userId="ac48baaa-3502-403d-bb82-8a6d856759e4" providerId="ADAL" clId="{B115472A-095F-4398-8894-672F39B0430E}" dt="2021-10-19T22:09:41.594" v="2819" actId="27636"/>
          <ac:spMkLst>
            <pc:docMk/>
            <pc:sldMk cId="2349965430" sldId="258"/>
            <ac:spMk id="3" creationId="{00000000-0000-0000-0000-000000000000}"/>
          </ac:spMkLst>
        </pc:spChg>
      </pc:sldChg>
      <pc:sldChg chg="del">
        <pc:chgData name="Sonia Wagner" userId="ac48baaa-3502-403d-bb82-8a6d856759e4" providerId="ADAL" clId="{B115472A-095F-4398-8894-672F39B0430E}" dt="2021-10-19T21:40:11.334" v="605" actId="47"/>
        <pc:sldMkLst>
          <pc:docMk/>
          <pc:sldMk cId="2325154954" sldId="259"/>
        </pc:sldMkLst>
      </pc:sldChg>
      <pc:sldChg chg="modSp">
        <pc:chgData name="Sonia Wagner" userId="ac48baaa-3502-403d-bb82-8a6d856759e4" providerId="ADAL" clId="{B115472A-095F-4398-8894-672F39B0430E}" dt="2021-10-19T22:12:04.964" v="3033" actId="20577"/>
        <pc:sldMkLst>
          <pc:docMk/>
          <pc:sldMk cId="588768708" sldId="260"/>
        </pc:sldMkLst>
        <pc:graphicFrameChg chg="mod">
          <ac:chgData name="Sonia Wagner" userId="ac48baaa-3502-403d-bb82-8a6d856759e4" providerId="ADAL" clId="{B115472A-095F-4398-8894-672F39B0430E}" dt="2021-10-19T22:12:04.964" v="3033" actId="20577"/>
          <ac:graphicFrameMkLst>
            <pc:docMk/>
            <pc:sldMk cId="588768708" sldId="260"/>
            <ac:graphicFrameMk id="4" creationId="{00000000-0000-0000-0000-000000000000}"/>
          </ac:graphicFrameMkLst>
        </pc:graphicFrameChg>
      </pc:sldChg>
      <pc:sldChg chg="modSp mod">
        <pc:chgData name="Sonia Wagner" userId="ac48baaa-3502-403d-bb82-8a6d856759e4" providerId="ADAL" clId="{B115472A-095F-4398-8894-672F39B0430E}" dt="2021-10-20T01:55:32.729" v="3233" actId="20577"/>
        <pc:sldMkLst>
          <pc:docMk/>
          <pc:sldMk cId="823036105" sldId="261"/>
        </pc:sldMkLst>
        <pc:spChg chg="mod">
          <ac:chgData name="Sonia Wagner" userId="ac48baaa-3502-403d-bb82-8a6d856759e4" providerId="ADAL" clId="{B115472A-095F-4398-8894-672F39B0430E}" dt="2021-10-19T22:12:35.962" v="3045" actId="6549"/>
          <ac:spMkLst>
            <pc:docMk/>
            <pc:sldMk cId="823036105" sldId="261"/>
            <ac:spMk id="2" creationId="{00000000-0000-0000-0000-000000000000}"/>
          </ac:spMkLst>
        </pc:spChg>
        <pc:spChg chg="mod">
          <ac:chgData name="Sonia Wagner" userId="ac48baaa-3502-403d-bb82-8a6d856759e4" providerId="ADAL" clId="{B115472A-095F-4398-8894-672F39B0430E}" dt="2021-10-20T01:55:32.729" v="3233" actId="20577"/>
          <ac:spMkLst>
            <pc:docMk/>
            <pc:sldMk cId="823036105" sldId="261"/>
            <ac:spMk id="3" creationId="{00000000-0000-0000-0000-000000000000}"/>
          </ac:spMkLst>
        </pc:spChg>
        <pc:spChg chg="mod">
          <ac:chgData name="Sonia Wagner" userId="ac48baaa-3502-403d-bb82-8a6d856759e4" providerId="ADAL" clId="{B115472A-095F-4398-8894-672F39B0430E}" dt="2021-10-19T22:12:20.260" v="3034" actId="6549"/>
          <ac:spMkLst>
            <pc:docMk/>
            <pc:sldMk cId="823036105" sldId="261"/>
            <ac:spMk id="4" creationId="{CB8768B8-8B2C-422A-8CD9-06A639AC49BB}"/>
          </ac:spMkLst>
        </pc:spChg>
      </pc:sldChg>
      <pc:sldChg chg="del">
        <pc:chgData name="Sonia Wagner" userId="ac48baaa-3502-403d-bb82-8a6d856759e4" providerId="ADAL" clId="{B115472A-095F-4398-8894-672F39B0430E}" dt="2021-10-19T22:04:17.323" v="2612" actId="47"/>
        <pc:sldMkLst>
          <pc:docMk/>
          <pc:sldMk cId="2778061163" sldId="262"/>
        </pc:sldMkLst>
      </pc:sldChg>
      <pc:sldChg chg="del">
        <pc:chgData name="Sonia Wagner" userId="ac48baaa-3502-403d-bb82-8a6d856759e4" providerId="ADAL" clId="{B115472A-095F-4398-8894-672F39B0430E}" dt="2021-10-19T22:04:21.521" v="2613" actId="47"/>
        <pc:sldMkLst>
          <pc:docMk/>
          <pc:sldMk cId="3341394575" sldId="263"/>
        </pc:sldMkLst>
      </pc:sldChg>
      <pc:sldChg chg="del">
        <pc:chgData name="Sonia Wagner" userId="ac48baaa-3502-403d-bb82-8a6d856759e4" providerId="ADAL" clId="{B115472A-095F-4398-8894-672F39B0430E}" dt="2021-10-19T22:04:24.161" v="2614" actId="47"/>
        <pc:sldMkLst>
          <pc:docMk/>
          <pc:sldMk cId="2605552468" sldId="264"/>
        </pc:sldMkLst>
      </pc:sldChg>
      <pc:sldChg chg="del">
        <pc:chgData name="Sonia Wagner" userId="ac48baaa-3502-403d-bb82-8a6d856759e4" providerId="ADAL" clId="{B115472A-095F-4398-8894-672F39B0430E}" dt="2021-10-19T22:04:34.393" v="2615" actId="47"/>
        <pc:sldMkLst>
          <pc:docMk/>
          <pc:sldMk cId="2396544352" sldId="265"/>
        </pc:sldMkLst>
      </pc:sldChg>
      <pc:sldChg chg="modSp mod">
        <pc:chgData name="Sonia Wagner" userId="ac48baaa-3502-403d-bb82-8a6d856759e4" providerId="ADAL" clId="{B115472A-095F-4398-8894-672F39B0430E}" dt="2021-10-19T22:05:18.947" v="2719" actId="20577"/>
        <pc:sldMkLst>
          <pc:docMk/>
          <pc:sldMk cId="1074044145" sldId="266"/>
        </pc:sldMkLst>
        <pc:spChg chg="mod">
          <ac:chgData name="Sonia Wagner" userId="ac48baaa-3502-403d-bb82-8a6d856759e4" providerId="ADAL" clId="{B115472A-095F-4398-8894-672F39B0430E}" dt="2021-10-19T22:05:18.947" v="2719" actId="20577"/>
          <ac:spMkLst>
            <pc:docMk/>
            <pc:sldMk cId="1074044145" sldId="266"/>
            <ac:spMk id="3" creationId="{00000000-0000-0000-0000-000000000000}"/>
          </ac:spMkLst>
        </pc:spChg>
      </pc:sldChg>
      <pc:sldChg chg="modSp mod">
        <pc:chgData name="Sonia Wagner" userId="ac48baaa-3502-403d-bb82-8a6d856759e4" providerId="ADAL" clId="{B115472A-095F-4398-8894-672F39B0430E}" dt="2021-10-19T21:50:02.582" v="1254" actId="1076"/>
        <pc:sldMkLst>
          <pc:docMk/>
          <pc:sldMk cId="3569826034" sldId="267"/>
        </pc:sldMkLst>
        <pc:spChg chg="mod">
          <ac:chgData name="Sonia Wagner" userId="ac48baaa-3502-403d-bb82-8a6d856759e4" providerId="ADAL" clId="{B115472A-095F-4398-8894-672F39B0430E}" dt="2021-10-19T21:50:02.582" v="1254" actId="1076"/>
          <ac:spMkLst>
            <pc:docMk/>
            <pc:sldMk cId="3569826034" sldId="267"/>
            <ac:spMk id="3" creationId="{00000000-0000-0000-0000-000000000000}"/>
          </ac:spMkLst>
        </pc:spChg>
        <pc:picChg chg="mod">
          <ac:chgData name="Sonia Wagner" userId="ac48baaa-3502-403d-bb82-8a6d856759e4" providerId="ADAL" clId="{B115472A-095F-4398-8894-672F39B0430E}" dt="2021-10-19T21:35:47.294" v="508" actId="14100"/>
          <ac:picMkLst>
            <pc:docMk/>
            <pc:sldMk cId="3569826034" sldId="267"/>
            <ac:picMk id="5" creationId="{441BFB9D-834D-4B8F-A863-A1E9B54B3026}"/>
          </ac:picMkLst>
        </pc:picChg>
      </pc:sldChg>
      <pc:sldChg chg="modSp add mod">
        <pc:chgData name="Sonia Wagner" userId="ac48baaa-3502-403d-bb82-8a6d856759e4" providerId="ADAL" clId="{B115472A-095F-4398-8894-672F39B0430E}" dt="2021-10-19T21:39:52.804" v="604" actId="113"/>
        <pc:sldMkLst>
          <pc:docMk/>
          <pc:sldMk cId="914929368" sldId="268"/>
        </pc:sldMkLst>
        <pc:spChg chg="mod">
          <ac:chgData name="Sonia Wagner" userId="ac48baaa-3502-403d-bb82-8a6d856759e4" providerId="ADAL" clId="{B115472A-095F-4398-8894-672F39B0430E}" dt="2021-10-19T21:39:52.804" v="604" actId="113"/>
          <ac:spMkLst>
            <pc:docMk/>
            <pc:sldMk cId="914929368" sldId="268"/>
            <ac:spMk id="3" creationId="{00000000-0000-0000-0000-000000000000}"/>
          </ac:spMkLst>
        </pc:spChg>
        <pc:picChg chg="mod">
          <ac:chgData name="Sonia Wagner" userId="ac48baaa-3502-403d-bb82-8a6d856759e4" providerId="ADAL" clId="{B115472A-095F-4398-8894-672F39B0430E}" dt="2021-10-19T21:35:54.377" v="509" actId="14100"/>
          <ac:picMkLst>
            <pc:docMk/>
            <pc:sldMk cId="914929368" sldId="268"/>
            <ac:picMk id="5" creationId="{441BFB9D-834D-4B8F-A863-A1E9B54B3026}"/>
          </ac:picMkLst>
        </pc:picChg>
      </pc:sldChg>
      <pc:sldChg chg="del">
        <pc:chgData name="Sonia Wagner" userId="ac48baaa-3502-403d-bb82-8a6d856759e4" providerId="ADAL" clId="{B115472A-095F-4398-8894-672F39B0430E}" dt="2021-10-19T21:34:10.733" v="493" actId="47"/>
        <pc:sldMkLst>
          <pc:docMk/>
          <pc:sldMk cId="1435154893" sldId="268"/>
        </pc:sldMkLst>
      </pc:sldChg>
      <pc:sldChg chg="modSp add mod">
        <pc:chgData name="Sonia Wagner" userId="ac48baaa-3502-403d-bb82-8a6d856759e4" providerId="ADAL" clId="{B115472A-095F-4398-8894-672F39B0430E}" dt="2021-10-20T02:10:23.692" v="3373" actId="20577"/>
        <pc:sldMkLst>
          <pc:docMk/>
          <pc:sldMk cId="3303049480" sldId="269"/>
        </pc:sldMkLst>
        <pc:spChg chg="mod">
          <ac:chgData name="Sonia Wagner" userId="ac48baaa-3502-403d-bb82-8a6d856759e4" providerId="ADAL" clId="{B115472A-095F-4398-8894-672F39B0430E}" dt="2021-10-19T21:52:08.303" v="1310" actId="6549"/>
          <ac:spMkLst>
            <pc:docMk/>
            <pc:sldMk cId="3303049480" sldId="269"/>
            <ac:spMk id="2" creationId="{00000000-0000-0000-0000-000000000000}"/>
          </ac:spMkLst>
        </pc:spChg>
        <pc:spChg chg="mod">
          <ac:chgData name="Sonia Wagner" userId="ac48baaa-3502-403d-bb82-8a6d856759e4" providerId="ADAL" clId="{B115472A-095F-4398-8894-672F39B0430E}" dt="2021-10-19T21:57:43.709" v="2066" actId="6549"/>
          <ac:spMkLst>
            <pc:docMk/>
            <pc:sldMk cId="3303049480" sldId="269"/>
            <ac:spMk id="3" creationId="{00000000-0000-0000-0000-000000000000}"/>
          </ac:spMkLst>
        </pc:spChg>
        <pc:spChg chg="mod">
          <ac:chgData name="Sonia Wagner" userId="ac48baaa-3502-403d-bb82-8a6d856759e4" providerId="ADAL" clId="{B115472A-095F-4398-8894-672F39B0430E}" dt="2021-10-20T02:10:23.692" v="3373" actId="20577"/>
          <ac:spMkLst>
            <pc:docMk/>
            <pc:sldMk cId="3303049480" sldId="269"/>
            <ac:spMk id="4" creationId="{EDFF87DA-C63B-4D1A-9666-5BA0CA086F9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32F1C4-CE23-4B17-8F24-BE6AC62B5DD2}" type="doc">
      <dgm:prSet loTypeId="urn:microsoft.com/office/officeart/2005/8/layout/h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5151AD3-56D0-4892-9CC3-0245E0F61F03}">
      <dgm:prSet phldrT="[Text]"/>
      <dgm:spPr/>
      <dgm:t>
        <a:bodyPr/>
        <a:lstStyle/>
        <a:p>
          <a:r>
            <a:rPr lang="en-US" dirty="0"/>
            <a:t>Maternal Child Health</a:t>
          </a:r>
        </a:p>
      </dgm:t>
    </dgm:pt>
    <dgm:pt modelId="{251E6184-4BAA-4DDB-A10B-FABA4B4EC6AC}" type="parTrans" cxnId="{B3DE65D2-24BB-4268-AA0A-53ADA4D0C0D3}">
      <dgm:prSet/>
      <dgm:spPr/>
      <dgm:t>
        <a:bodyPr/>
        <a:lstStyle/>
        <a:p>
          <a:endParaRPr lang="en-US"/>
        </a:p>
      </dgm:t>
    </dgm:pt>
    <dgm:pt modelId="{8D6B5241-E3C8-447A-AED6-C9C8EC5B134E}" type="sibTrans" cxnId="{B3DE65D2-24BB-4268-AA0A-53ADA4D0C0D3}">
      <dgm:prSet/>
      <dgm:spPr/>
      <dgm:t>
        <a:bodyPr/>
        <a:lstStyle/>
        <a:p>
          <a:endParaRPr lang="en-US"/>
        </a:p>
      </dgm:t>
    </dgm:pt>
    <dgm:pt modelId="{C8B9AACC-6090-4E93-B112-FEF419B2C8C0}">
      <dgm:prSet phldrT="[Text]"/>
      <dgm:spPr/>
      <dgm:t>
        <a:bodyPr/>
        <a:lstStyle/>
        <a:p>
          <a:r>
            <a:rPr lang="en-US" dirty="0"/>
            <a:t>Kinder Teachers</a:t>
          </a:r>
        </a:p>
      </dgm:t>
    </dgm:pt>
    <dgm:pt modelId="{A7E617ED-9935-4663-8F3F-C5929E3D596D}" type="parTrans" cxnId="{0839064A-C0A4-4793-98C9-AD59CECDA429}">
      <dgm:prSet/>
      <dgm:spPr/>
      <dgm:t>
        <a:bodyPr/>
        <a:lstStyle/>
        <a:p>
          <a:endParaRPr lang="en-US"/>
        </a:p>
      </dgm:t>
    </dgm:pt>
    <dgm:pt modelId="{189DEA9E-C25E-4034-8501-E0959F0E50DA}" type="sibTrans" cxnId="{0839064A-C0A4-4793-98C9-AD59CECDA429}">
      <dgm:prSet/>
      <dgm:spPr/>
      <dgm:t>
        <a:bodyPr/>
        <a:lstStyle/>
        <a:p>
          <a:endParaRPr lang="en-US"/>
        </a:p>
      </dgm:t>
    </dgm:pt>
    <dgm:pt modelId="{C5E6BC8D-1A4E-42C8-8E2C-7EC17FC2E1D1}">
      <dgm:prSet phldrT="[Text]"/>
      <dgm:spPr/>
      <dgm:t>
        <a:bodyPr/>
        <a:lstStyle/>
        <a:p>
          <a:r>
            <a:rPr lang="en-US" dirty="0"/>
            <a:t>School Teachers</a:t>
          </a:r>
        </a:p>
      </dgm:t>
    </dgm:pt>
    <dgm:pt modelId="{D540C9D5-0D0F-4ED0-A8C6-5122EF89E0B8}" type="parTrans" cxnId="{B8151A82-97B0-4A6B-96BC-6914694D949A}">
      <dgm:prSet/>
      <dgm:spPr/>
      <dgm:t>
        <a:bodyPr/>
        <a:lstStyle/>
        <a:p>
          <a:endParaRPr lang="en-US"/>
        </a:p>
      </dgm:t>
    </dgm:pt>
    <dgm:pt modelId="{3984F889-9155-4B34-8DCE-A8EECAF129A9}" type="sibTrans" cxnId="{B8151A82-97B0-4A6B-96BC-6914694D949A}">
      <dgm:prSet/>
      <dgm:spPr/>
      <dgm:t>
        <a:bodyPr/>
        <a:lstStyle/>
        <a:p>
          <a:endParaRPr lang="en-US"/>
        </a:p>
      </dgm:t>
    </dgm:pt>
    <dgm:pt modelId="{DD879645-BB58-407B-A47E-D1FA7C57DE19}">
      <dgm:prSet phldrT="[Text]"/>
      <dgm:spPr/>
      <dgm:t>
        <a:bodyPr/>
        <a:lstStyle/>
        <a:p>
          <a:r>
            <a:rPr lang="en-US" dirty="0"/>
            <a:t>Contact your local MCH nurse</a:t>
          </a:r>
        </a:p>
      </dgm:t>
    </dgm:pt>
    <dgm:pt modelId="{DF9B7292-02E2-428F-9384-E2F91AD9145A}" type="parTrans" cxnId="{E0E559EE-F745-4296-9764-8F9C3499296E}">
      <dgm:prSet/>
      <dgm:spPr/>
      <dgm:t>
        <a:bodyPr/>
        <a:lstStyle/>
        <a:p>
          <a:endParaRPr lang="en-US"/>
        </a:p>
      </dgm:t>
    </dgm:pt>
    <dgm:pt modelId="{888118AD-0CFE-47C8-B0CF-5D705BEE4271}" type="sibTrans" cxnId="{E0E559EE-F745-4296-9764-8F9C3499296E}">
      <dgm:prSet/>
      <dgm:spPr/>
      <dgm:t>
        <a:bodyPr/>
        <a:lstStyle/>
        <a:p>
          <a:endParaRPr lang="en-US"/>
        </a:p>
      </dgm:t>
    </dgm:pt>
    <dgm:pt modelId="{C923180A-1F5E-4EDF-B1B4-BF296491DA39}">
      <dgm:prSet phldrT="[Text]"/>
      <dgm:spPr/>
      <dgm:t>
        <a:bodyPr/>
        <a:lstStyle/>
        <a:p>
          <a:r>
            <a:rPr lang="en-US" dirty="0"/>
            <a:t>Attend kinder information sessions</a:t>
          </a:r>
        </a:p>
      </dgm:t>
    </dgm:pt>
    <dgm:pt modelId="{64CF54F0-ABE1-4118-8E0E-503764491476}" type="parTrans" cxnId="{BCE5DB3A-467D-498D-996F-34F511A90A5C}">
      <dgm:prSet/>
      <dgm:spPr/>
      <dgm:t>
        <a:bodyPr/>
        <a:lstStyle/>
        <a:p>
          <a:endParaRPr lang="en-US"/>
        </a:p>
      </dgm:t>
    </dgm:pt>
    <dgm:pt modelId="{EAFD4255-150B-483D-854A-FCFF3E1C3818}" type="sibTrans" cxnId="{BCE5DB3A-467D-498D-996F-34F511A90A5C}">
      <dgm:prSet/>
      <dgm:spPr/>
      <dgm:t>
        <a:bodyPr/>
        <a:lstStyle/>
        <a:p>
          <a:endParaRPr lang="en-US"/>
        </a:p>
      </dgm:t>
    </dgm:pt>
    <dgm:pt modelId="{09E2EDBB-FB3E-4B60-875C-23AF617F3985}">
      <dgm:prSet phldrT="[Text]"/>
      <dgm:spPr/>
      <dgm:t>
        <a:bodyPr/>
        <a:lstStyle/>
        <a:p>
          <a:r>
            <a:rPr lang="en-US" dirty="0"/>
            <a:t>Speak with teachers early, before school starts, and often in the early stages</a:t>
          </a:r>
        </a:p>
      </dgm:t>
    </dgm:pt>
    <dgm:pt modelId="{E5138E13-E922-4691-9380-87EA04CDF907}" type="parTrans" cxnId="{E4F42334-EB63-40DE-94BB-2D0F07F5D639}">
      <dgm:prSet/>
      <dgm:spPr/>
      <dgm:t>
        <a:bodyPr/>
        <a:lstStyle/>
        <a:p>
          <a:endParaRPr lang="en-US"/>
        </a:p>
      </dgm:t>
    </dgm:pt>
    <dgm:pt modelId="{12A8F3F2-3EA0-4A05-ADCA-5CBAB885E305}" type="sibTrans" cxnId="{E4F42334-EB63-40DE-94BB-2D0F07F5D639}">
      <dgm:prSet/>
      <dgm:spPr/>
      <dgm:t>
        <a:bodyPr/>
        <a:lstStyle/>
        <a:p>
          <a:endParaRPr lang="en-US"/>
        </a:p>
      </dgm:t>
    </dgm:pt>
    <dgm:pt modelId="{7B4D6A43-0067-4ECF-9668-6F6FA6B74863}">
      <dgm:prSet phldrT="[Text]"/>
      <dgm:spPr/>
      <dgm:t>
        <a:bodyPr/>
        <a:lstStyle/>
        <a:p>
          <a:endParaRPr lang="en-US" dirty="0"/>
        </a:p>
      </dgm:t>
    </dgm:pt>
    <dgm:pt modelId="{F60A5A0D-8C82-45D0-BC09-B3EAA206C02C}" type="parTrans" cxnId="{C5521D11-B825-457D-B4E0-9A3CA21B7CFA}">
      <dgm:prSet/>
      <dgm:spPr/>
    </dgm:pt>
    <dgm:pt modelId="{6995C26A-17CB-43CC-891D-E66487E46F41}" type="sibTrans" cxnId="{C5521D11-B825-457D-B4E0-9A3CA21B7CFA}">
      <dgm:prSet/>
      <dgm:spPr/>
    </dgm:pt>
    <dgm:pt modelId="{D87BED67-81A6-4D17-8D17-E76427E1E33B}" type="pres">
      <dgm:prSet presAssocID="{C032F1C4-CE23-4B17-8F24-BE6AC62B5DD2}" presName="Name0" presStyleCnt="0">
        <dgm:presLayoutVars>
          <dgm:dir/>
          <dgm:animLvl val="lvl"/>
          <dgm:resizeHandles val="exact"/>
        </dgm:presLayoutVars>
      </dgm:prSet>
      <dgm:spPr/>
    </dgm:pt>
    <dgm:pt modelId="{3B4AE95A-9591-421D-A73D-8C752F096023}" type="pres">
      <dgm:prSet presAssocID="{75151AD3-56D0-4892-9CC3-0245E0F61F03}" presName="composite" presStyleCnt="0"/>
      <dgm:spPr/>
    </dgm:pt>
    <dgm:pt modelId="{BD651282-0938-422C-9E95-11E748D01F8C}" type="pres">
      <dgm:prSet presAssocID="{75151AD3-56D0-4892-9CC3-0245E0F61F0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B31B566-F93C-4932-9C27-2AC260B106B4}" type="pres">
      <dgm:prSet presAssocID="{75151AD3-56D0-4892-9CC3-0245E0F61F03}" presName="desTx" presStyleLbl="alignAccFollowNode1" presStyleIdx="0" presStyleCnt="3">
        <dgm:presLayoutVars>
          <dgm:bulletEnabled val="1"/>
        </dgm:presLayoutVars>
      </dgm:prSet>
      <dgm:spPr/>
    </dgm:pt>
    <dgm:pt modelId="{B63729D6-F3DB-48E7-93F1-D6F50BEF5888}" type="pres">
      <dgm:prSet presAssocID="{8D6B5241-E3C8-447A-AED6-C9C8EC5B134E}" presName="space" presStyleCnt="0"/>
      <dgm:spPr/>
    </dgm:pt>
    <dgm:pt modelId="{72AAB9C0-3B52-40E5-B9E7-00904F9DBA3A}" type="pres">
      <dgm:prSet presAssocID="{C8B9AACC-6090-4E93-B112-FEF419B2C8C0}" presName="composite" presStyleCnt="0"/>
      <dgm:spPr/>
    </dgm:pt>
    <dgm:pt modelId="{7C161E6A-A933-4F26-AC69-DB5355D2DFE6}" type="pres">
      <dgm:prSet presAssocID="{C8B9AACC-6090-4E93-B112-FEF419B2C8C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71D68AB-B350-4D5C-AB6A-ABC40C2D8986}" type="pres">
      <dgm:prSet presAssocID="{C8B9AACC-6090-4E93-B112-FEF419B2C8C0}" presName="desTx" presStyleLbl="alignAccFollowNode1" presStyleIdx="1" presStyleCnt="3">
        <dgm:presLayoutVars>
          <dgm:bulletEnabled val="1"/>
        </dgm:presLayoutVars>
      </dgm:prSet>
      <dgm:spPr/>
    </dgm:pt>
    <dgm:pt modelId="{F7B218AC-2FBD-4F6D-AFE8-3263399BC2F7}" type="pres">
      <dgm:prSet presAssocID="{189DEA9E-C25E-4034-8501-E0959F0E50DA}" presName="space" presStyleCnt="0"/>
      <dgm:spPr/>
    </dgm:pt>
    <dgm:pt modelId="{F7101213-BF46-4FD5-9C2C-E1DDF6F4C64B}" type="pres">
      <dgm:prSet presAssocID="{C5E6BC8D-1A4E-42C8-8E2C-7EC17FC2E1D1}" presName="composite" presStyleCnt="0"/>
      <dgm:spPr/>
    </dgm:pt>
    <dgm:pt modelId="{98493B2B-A905-429A-BAEF-6EBFD0668D83}" type="pres">
      <dgm:prSet presAssocID="{C5E6BC8D-1A4E-42C8-8E2C-7EC17FC2E1D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75AD089-2E66-469E-88C2-DFFE8330212E}" type="pres">
      <dgm:prSet presAssocID="{C5E6BC8D-1A4E-42C8-8E2C-7EC17FC2E1D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5521D11-B825-457D-B4E0-9A3CA21B7CFA}" srcId="{C8B9AACC-6090-4E93-B112-FEF419B2C8C0}" destId="{7B4D6A43-0067-4ECF-9668-6F6FA6B74863}" srcOrd="1" destOrd="0" parTransId="{F60A5A0D-8C82-45D0-BC09-B3EAA206C02C}" sibTransId="{6995C26A-17CB-43CC-891D-E66487E46F41}"/>
    <dgm:cxn modelId="{E4F42334-EB63-40DE-94BB-2D0F07F5D639}" srcId="{C5E6BC8D-1A4E-42C8-8E2C-7EC17FC2E1D1}" destId="{09E2EDBB-FB3E-4B60-875C-23AF617F3985}" srcOrd="0" destOrd="0" parTransId="{E5138E13-E922-4691-9380-87EA04CDF907}" sibTransId="{12A8F3F2-3EA0-4A05-ADCA-5CBAB885E305}"/>
    <dgm:cxn modelId="{4F8C6138-289F-4844-9D6B-F8511B13ED2F}" type="presOf" srcId="{75151AD3-56D0-4892-9CC3-0245E0F61F03}" destId="{BD651282-0938-422C-9E95-11E748D01F8C}" srcOrd="0" destOrd="0" presId="urn:microsoft.com/office/officeart/2005/8/layout/hList1"/>
    <dgm:cxn modelId="{BCE5DB3A-467D-498D-996F-34F511A90A5C}" srcId="{C8B9AACC-6090-4E93-B112-FEF419B2C8C0}" destId="{C923180A-1F5E-4EDF-B1B4-BF296491DA39}" srcOrd="0" destOrd="0" parTransId="{64CF54F0-ABE1-4118-8E0E-503764491476}" sibTransId="{EAFD4255-150B-483D-854A-FCFF3E1C3818}"/>
    <dgm:cxn modelId="{DB6C073C-8D0D-468E-A740-B7FD6B4B106D}" type="presOf" srcId="{C8B9AACC-6090-4E93-B112-FEF419B2C8C0}" destId="{7C161E6A-A933-4F26-AC69-DB5355D2DFE6}" srcOrd="0" destOrd="0" presId="urn:microsoft.com/office/officeart/2005/8/layout/hList1"/>
    <dgm:cxn modelId="{E8D81469-988D-45B3-B9EA-2D2573365D3C}" type="presOf" srcId="{DD879645-BB58-407B-A47E-D1FA7C57DE19}" destId="{9B31B566-F93C-4932-9C27-2AC260B106B4}" srcOrd="0" destOrd="0" presId="urn:microsoft.com/office/officeart/2005/8/layout/hList1"/>
    <dgm:cxn modelId="{0839064A-C0A4-4793-98C9-AD59CECDA429}" srcId="{C032F1C4-CE23-4B17-8F24-BE6AC62B5DD2}" destId="{C8B9AACC-6090-4E93-B112-FEF419B2C8C0}" srcOrd="1" destOrd="0" parTransId="{A7E617ED-9935-4663-8F3F-C5929E3D596D}" sibTransId="{189DEA9E-C25E-4034-8501-E0959F0E50DA}"/>
    <dgm:cxn modelId="{B8151A82-97B0-4A6B-96BC-6914694D949A}" srcId="{C032F1C4-CE23-4B17-8F24-BE6AC62B5DD2}" destId="{C5E6BC8D-1A4E-42C8-8E2C-7EC17FC2E1D1}" srcOrd="2" destOrd="0" parTransId="{D540C9D5-0D0F-4ED0-A8C6-5122EF89E0B8}" sibTransId="{3984F889-9155-4B34-8DCE-A8EECAF129A9}"/>
    <dgm:cxn modelId="{21447794-36EF-4D5D-B30A-43DFDAD44097}" type="presOf" srcId="{09E2EDBB-FB3E-4B60-875C-23AF617F3985}" destId="{875AD089-2E66-469E-88C2-DFFE8330212E}" srcOrd="0" destOrd="0" presId="urn:microsoft.com/office/officeart/2005/8/layout/hList1"/>
    <dgm:cxn modelId="{A5C771A8-5982-496C-8BB1-DD6AA42FC231}" type="presOf" srcId="{C5E6BC8D-1A4E-42C8-8E2C-7EC17FC2E1D1}" destId="{98493B2B-A905-429A-BAEF-6EBFD0668D83}" srcOrd="0" destOrd="0" presId="urn:microsoft.com/office/officeart/2005/8/layout/hList1"/>
    <dgm:cxn modelId="{D3A009B0-C693-4454-ADE8-FF4F77A8D305}" type="presOf" srcId="{7B4D6A43-0067-4ECF-9668-6F6FA6B74863}" destId="{571D68AB-B350-4D5C-AB6A-ABC40C2D8986}" srcOrd="0" destOrd="1" presId="urn:microsoft.com/office/officeart/2005/8/layout/hList1"/>
    <dgm:cxn modelId="{B3DE65D2-24BB-4268-AA0A-53ADA4D0C0D3}" srcId="{C032F1C4-CE23-4B17-8F24-BE6AC62B5DD2}" destId="{75151AD3-56D0-4892-9CC3-0245E0F61F03}" srcOrd="0" destOrd="0" parTransId="{251E6184-4BAA-4DDB-A10B-FABA4B4EC6AC}" sibTransId="{8D6B5241-E3C8-447A-AED6-C9C8EC5B134E}"/>
    <dgm:cxn modelId="{E0E559EE-F745-4296-9764-8F9C3499296E}" srcId="{75151AD3-56D0-4892-9CC3-0245E0F61F03}" destId="{DD879645-BB58-407B-A47E-D1FA7C57DE19}" srcOrd="0" destOrd="0" parTransId="{DF9B7292-02E2-428F-9384-E2F91AD9145A}" sibTransId="{888118AD-0CFE-47C8-B0CF-5D705BEE4271}"/>
    <dgm:cxn modelId="{0647B5F4-FEE2-41D2-9E58-740358B717DF}" type="presOf" srcId="{C923180A-1F5E-4EDF-B1B4-BF296491DA39}" destId="{571D68AB-B350-4D5C-AB6A-ABC40C2D8986}" srcOrd="0" destOrd="0" presId="urn:microsoft.com/office/officeart/2005/8/layout/hList1"/>
    <dgm:cxn modelId="{C55140F9-8FB7-4843-9C39-528F8955E8FA}" type="presOf" srcId="{C032F1C4-CE23-4B17-8F24-BE6AC62B5DD2}" destId="{D87BED67-81A6-4D17-8D17-E76427E1E33B}" srcOrd="0" destOrd="0" presId="urn:microsoft.com/office/officeart/2005/8/layout/hList1"/>
    <dgm:cxn modelId="{5E7078FF-97A7-4EB6-B52A-ACD4A31A25A0}" type="presParOf" srcId="{D87BED67-81A6-4D17-8D17-E76427E1E33B}" destId="{3B4AE95A-9591-421D-A73D-8C752F096023}" srcOrd="0" destOrd="0" presId="urn:microsoft.com/office/officeart/2005/8/layout/hList1"/>
    <dgm:cxn modelId="{9F59A703-76C9-443D-A26E-FAEED66106A5}" type="presParOf" srcId="{3B4AE95A-9591-421D-A73D-8C752F096023}" destId="{BD651282-0938-422C-9E95-11E748D01F8C}" srcOrd="0" destOrd="0" presId="urn:microsoft.com/office/officeart/2005/8/layout/hList1"/>
    <dgm:cxn modelId="{1F3959CC-D909-404B-BBEF-6A5BFF78C7A3}" type="presParOf" srcId="{3B4AE95A-9591-421D-A73D-8C752F096023}" destId="{9B31B566-F93C-4932-9C27-2AC260B106B4}" srcOrd="1" destOrd="0" presId="urn:microsoft.com/office/officeart/2005/8/layout/hList1"/>
    <dgm:cxn modelId="{DB58917B-E84A-474C-82AB-B3C34E669197}" type="presParOf" srcId="{D87BED67-81A6-4D17-8D17-E76427E1E33B}" destId="{B63729D6-F3DB-48E7-93F1-D6F50BEF5888}" srcOrd="1" destOrd="0" presId="urn:microsoft.com/office/officeart/2005/8/layout/hList1"/>
    <dgm:cxn modelId="{A180CD1F-411F-4C0C-8DD7-40A6C2B37183}" type="presParOf" srcId="{D87BED67-81A6-4D17-8D17-E76427E1E33B}" destId="{72AAB9C0-3B52-40E5-B9E7-00904F9DBA3A}" srcOrd="2" destOrd="0" presId="urn:microsoft.com/office/officeart/2005/8/layout/hList1"/>
    <dgm:cxn modelId="{37054B85-70F2-4FD3-8C28-C42E1266C8F8}" type="presParOf" srcId="{72AAB9C0-3B52-40E5-B9E7-00904F9DBA3A}" destId="{7C161E6A-A933-4F26-AC69-DB5355D2DFE6}" srcOrd="0" destOrd="0" presId="urn:microsoft.com/office/officeart/2005/8/layout/hList1"/>
    <dgm:cxn modelId="{FE7042FB-E3F8-4E9F-935A-070A1DB699A6}" type="presParOf" srcId="{72AAB9C0-3B52-40E5-B9E7-00904F9DBA3A}" destId="{571D68AB-B350-4D5C-AB6A-ABC40C2D8986}" srcOrd="1" destOrd="0" presId="urn:microsoft.com/office/officeart/2005/8/layout/hList1"/>
    <dgm:cxn modelId="{C05129FA-33ED-4D75-BF08-EA2D7D48B940}" type="presParOf" srcId="{D87BED67-81A6-4D17-8D17-E76427E1E33B}" destId="{F7B218AC-2FBD-4F6D-AFE8-3263399BC2F7}" srcOrd="3" destOrd="0" presId="urn:microsoft.com/office/officeart/2005/8/layout/hList1"/>
    <dgm:cxn modelId="{AAF39F93-40D7-4424-B34B-8112AE05C4D6}" type="presParOf" srcId="{D87BED67-81A6-4D17-8D17-E76427E1E33B}" destId="{F7101213-BF46-4FD5-9C2C-E1DDF6F4C64B}" srcOrd="4" destOrd="0" presId="urn:microsoft.com/office/officeart/2005/8/layout/hList1"/>
    <dgm:cxn modelId="{EDA28480-5457-4CEA-BE02-0F3D128ECD3A}" type="presParOf" srcId="{F7101213-BF46-4FD5-9C2C-E1DDF6F4C64B}" destId="{98493B2B-A905-429A-BAEF-6EBFD0668D83}" srcOrd="0" destOrd="0" presId="urn:microsoft.com/office/officeart/2005/8/layout/hList1"/>
    <dgm:cxn modelId="{7FB0305B-BE26-4F8B-8BD0-E3315A818859}" type="presParOf" srcId="{F7101213-BF46-4FD5-9C2C-E1DDF6F4C64B}" destId="{875AD089-2E66-469E-88C2-DFFE8330212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51282-0938-422C-9E95-11E748D01F8C}">
      <dsp:nvSpPr>
        <dsp:cNvPr id="0" name=""/>
        <dsp:cNvSpPr/>
      </dsp:nvSpPr>
      <dsp:spPr>
        <a:xfrm>
          <a:off x="3143" y="33005"/>
          <a:ext cx="3064668" cy="1069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Maternal Child Health</a:t>
          </a:r>
        </a:p>
      </dsp:txBody>
      <dsp:txXfrm>
        <a:off x="3143" y="33005"/>
        <a:ext cx="3064668" cy="1069742"/>
      </dsp:txXfrm>
    </dsp:sp>
    <dsp:sp modelId="{9B31B566-F93C-4932-9C27-2AC260B106B4}">
      <dsp:nvSpPr>
        <dsp:cNvPr id="0" name=""/>
        <dsp:cNvSpPr/>
      </dsp:nvSpPr>
      <dsp:spPr>
        <a:xfrm>
          <a:off x="3143" y="1102748"/>
          <a:ext cx="3064668" cy="332194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Contact your local MCH nurse</a:t>
          </a:r>
        </a:p>
      </dsp:txBody>
      <dsp:txXfrm>
        <a:off x="3143" y="1102748"/>
        <a:ext cx="3064668" cy="3321945"/>
      </dsp:txXfrm>
    </dsp:sp>
    <dsp:sp modelId="{7C161E6A-A933-4F26-AC69-DB5355D2DFE6}">
      <dsp:nvSpPr>
        <dsp:cNvPr id="0" name=""/>
        <dsp:cNvSpPr/>
      </dsp:nvSpPr>
      <dsp:spPr>
        <a:xfrm>
          <a:off x="3496865" y="33005"/>
          <a:ext cx="3064668" cy="1069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Kinder Teachers</a:t>
          </a:r>
        </a:p>
      </dsp:txBody>
      <dsp:txXfrm>
        <a:off x="3496865" y="33005"/>
        <a:ext cx="3064668" cy="1069742"/>
      </dsp:txXfrm>
    </dsp:sp>
    <dsp:sp modelId="{571D68AB-B350-4D5C-AB6A-ABC40C2D8986}">
      <dsp:nvSpPr>
        <dsp:cNvPr id="0" name=""/>
        <dsp:cNvSpPr/>
      </dsp:nvSpPr>
      <dsp:spPr>
        <a:xfrm>
          <a:off x="3496865" y="1102748"/>
          <a:ext cx="3064668" cy="332194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Attend kinder information sessions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100" kern="1200" dirty="0"/>
        </a:p>
      </dsp:txBody>
      <dsp:txXfrm>
        <a:off x="3496865" y="1102748"/>
        <a:ext cx="3064668" cy="3321945"/>
      </dsp:txXfrm>
    </dsp:sp>
    <dsp:sp modelId="{98493B2B-A905-429A-BAEF-6EBFD0668D83}">
      <dsp:nvSpPr>
        <dsp:cNvPr id="0" name=""/>
        <dsp:cNvSpPr/>
      </dsp:nvSpPr>
      <dsp:spPr>
        <a:xfrm>
          <a:off x="6990588" y="33005"/>
          <a:ext cx="3064668" cy="1069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School Teachers</a:t>
          </a:r>
        </a:p>
      </dsp:txBody>
      <dsp:txXfrm>
        <a:off x="6990588" y="33005"/>
        <a:ext cx="3064668" cy="1069742"/>
      </dsp:txXfrm>
    </dsp:sp>
    <dsp:sp modelId="{875AD089-2E66-469E-88C2-DFFE8330212E}">
      <dsp:nvSpPr>
        <dsp:cNvPr id="0" name=""/>
        <dsp:cNvSpPr/>
      </dsp:nvSpPr>
      <dsp:spPr>
        <a:xfrm>
          <a:off x="6990588" y="1102748"/>
          <a:ext cx="3064668" cy="332194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Speak with teachers early, before school starts, and often in the early stages</a:t>
          </a:r>
        </a:p>
      </dsp:txBody>
      <dsp:txXfrm>
        <a:off x="6990588" y="1102748"/>
        <a:ext cx="3064668" cy="3321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5077-A074-4E8C-B45E-964494945228}" type="datetimeFigureOut">
              <a:rPr lang="en-US"/>
              <a:t>10/20/2021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C80B-8910-445E-8D30-7A590951118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1254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48A4-4B96-49F4-8C25-4C9D06114B2C}" type="datetimeFigureOut">
              <a:rPr lang="en-US"/>
              <a:t>10/20/2021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1F1E7-4EFD-4BFF-B438-FCD52FD36B1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question that your experiment answers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35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question that your experiment answers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2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Summarize your research in</a:t>
            </a:r>
            <a:r>
              <a:rPr lang="en-US" baseline="0" dirty="0"/>
              <a:t> three to five points.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1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Summarize your research in</a:t>
            </a:r>
            <a:r>
              <a:rPr lang="en-US" baseline="0" dirty="0"/>
              <a:t> three to five points.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3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Establish hypothesis</a:t>
            </a:r>
            <a:r>
              <a:rPr lang="en-US" baseline="0" dirty="0"/>
              <a:t> before you begin the experiment. This should be your best educated guess based on your research.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77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4572000"/>
            <a:ext cx="121920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40333"/>
            <a:ext cx="10972800" cy="1263534"/>
          </a:xfrm>
        </p:spPr>
        <p:txBody>
          <a:bodyPr anchor="ctr">
            <a:normAutofit/>
          </a:bodyPr>
          <a:lstStyle>
            <a:lvl1pPr algn="l">
              <a:defRPr sz="58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103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286500"/>
            <a:ext cx="10972800" cy="4572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pic>
        <p:nvPicPr>
          <p:cNvPr id="9" name="Picture 8" descr="Closeup of test tube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" y="0"/>
            <a:ext cx="12188952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6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10/20/2021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55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9310254" y="0"/>
            <a:ext cx="288174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310254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86900" y="685800"/>
            <a:ext cx="2324100" cy="54863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685800"/>
            <a:ext cx="8105775" cy="54863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10/20/2021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6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10/20/2021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308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53095"/>
            <a:ext cx="10972800" cy="2286000"/>
          </a:xfrm>
        </p:spPr>
        <p:txBody>
          <a:bodyPr anchor="b">
            <a:normAutofit/>
          </a:bodyPr>
          <a:lstStyle>
            <a:lvl1pPr>
              <a:defRPr sz="5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7531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250" y="5864054"/>
            <a:ext cx="10972800" cy="45004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724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3091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10/20/2021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23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032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032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10/20/2021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062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10/20/2021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594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10/20/2021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633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19" y="465512"/>
            <a:ext cx="350616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0519" y="3746500"/>
            <a:ext cx="3506162" cy="24257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0" y="465513"/>
            <a:ext cx="7048500" cy="5935287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020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68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29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466344"/>
            <a:ext cx="350215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3749040"/>
            <a:ext cx="3502152" cy="242316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309872" y="0"/>
            <a:ext cx="7882128" cy="6858000"/>
          </a:xfrm>
        </p:spPr>
        <p:txBody>
          <a:bodyPr tIns="7315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493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6800" y="127000"/>
            <a:ext cx="1005840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14500"/>
            <a:ext cx="100584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4" y="6394450"/>
            <a:ext cx="5238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9625" y="6394450"/>
            <a:ext cx="81343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86900" y="6394450"/>
            <a:ext cx="23241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402902D-A5F5-4D7D-AAA7-32469BA0BC4D}" type="datetimeFigureOut">
              <a:rPr lang="en-US"/>
              <a:pPr/>
              <a:t>10/20/2021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5958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ts val="2200"/>
        </a:spcBef>
        <a:buClr>
          <a:schemeClr val="tx1">
            <a:lumMod val="65000"/>
          </a:schemeClr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ts val="1600"/>
        </a:spcBef>
        <a:buClr>
          <a:schemeClr val="tx1">
            <a:lumMod val="6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ts val="1200"/>
        </a:spcBef>
        <a:buClr>
          <a:schemeClr val="tx1">
            <a:lumMod val="65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ts val="10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17320" indent="-228600" algn="l" defTabSz="914400" rtl="0" eaLnBrk="1" latinLnBrk="0" hangingPunct="1">
        <a:spcBef>
          <a:spcPts val="8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hilddevelopment.com.au/resources/child-development-charts/school-readiness-preparation-tasks-activiti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tion.vic.gov.au/childhood/professionals/learning/Pages/transfaqs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hyperlink" Target="https://raisingchildren.net.au/school-age/school-learning/school-choosing-starting-moving/starting-school" TargetMode="External"/><Relationship Id="rId4" Type="http://schemas.openxmlformats.org/officeDocument/2006/relationships/hyperlink" Target="https://www.epinsight.com/post/managing-change-trauma-informed-transition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tion.vic.gov.au/childhood/professionals/learning/Pages/transfaqs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jpeg"/><Relationship Id="rId4" Type="http://schemas.openxmlformats.org/officeDocument/2006/relationships/hyperlink" Target="https://www.epinsight.com/post/managing-change-trauma-informed-transition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arlylife.com.au/wp-content/uploads/2019/05/School-Readiness_0.pdf" TargetMode="External"/><Relationship Id="rId2" Type="http://schemas.openxmlformats.org/officeDocument/2006/relationships/hyperlink" Target="file:///C:\Users\SoniaWagner\PCAF\General%20-%20Documents\HELPLINE%20RESOURCE\4)%20EDUCATION\A)%20EARLY%20CHILDHOOD\School%20Readiness\A%20Parents%20Guide%20to%20School%20Readines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aisingchildren.net.au/school-age/school-learning/school-homework-tips/school-practical-ti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School Readiness &amp; Transitions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Presented by Liz Powell and Sonia Wagner | 20/10/21</a:t>
            </a:r>
          </a:p>
        </p:txBody>
      </p:sp>
    </p:spTree>
    <p:extLst>
      <p:ext uri="{BB962C8B-B14F-4D97-AF65-F5344CB8AC3E}">
        <p14:creationId xmlns:p14="http://schemas.microsoft.com/office/powerpoint/2010/main" val="14207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42" y="451840"/>
            <a:ext cx="10972800" cy="848454"/>
          </a:xfrm>
        </p:spPr>
        <p:txBody>
          <a:bodyPr>
            <a:normAutofit fontScale="90000"/>
          </a:bodyPr>
          <a:lstStyle/>
          <a:p>
            <a:r>
              <a:rPr lang="en-US" dirty="0"/>
              <a:t>School and Kinder Readiness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DFF87DA-C63B-4D1A-9666-5BA0CA086F9A}"/>
              </a:ext>
            </a:extLst>
          </p:cNvPr>
          <p:cNvSpPr txBox="1">
            <a:spLocks/>
          </p:cNvSpPr>
          <p:nvPr/>
        </p:nvSpPr>
        <p:spPr>
          <a:xfrm>
            <a:off x="425042" y="1526796"/>
            <a:ext cx="10972800" cy="3758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1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12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10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8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Its not a checklist, but an awareness of where they are at. </a:t>
            </a:r>
          </a:p>
          <a:p>
            <a:r>
              <a:rPr lang="en-US" sz="2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Are they ready to engage in and will benefit from kinder or school experiences?</a:t>
            </a:r>
          </a:p>
          <a:p>
            <a:r>
              <a:rPr lang="en-US" sz="2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en-US" sz="2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Primary concern is social and emotional skills and for children from trauma, attachment</a:t>
            </a:r>
          </a:p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Other skills could include:</a:t>
            </a: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Fine motor skills</a:t>
            </a: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Gross motor skills</a:t>
            </a: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Language</a:t>
            </a: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Listening</a:t>
            </a: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Visual perception</a:t>
            </a: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Auditory perception</a:t>
            </a: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Pre reading skills</a:t>
            </a: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Pre-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</a:rPr>
              <a:t>maths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 skills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Changes in teachers </a:t>
            </a:r>
            <a:r>
              <a:rPr lang="en-US">
                <a:solidFill>
                  <a:schemeClr val="tx1">
                    <a:lumMod val="95000"/>
                  </a:schemeClr>
                </a:solidFill>
              </a:rPr>
              <a:t>or children can 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4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42" y="451840"/>
            <a:ext cx="10972800" cy="848454"/>
          </a:xfrm>
        </p:spPr>
        <p:txBody>
          <a:bodyPr>
            <a:normAutofit fontScale="90000"/>
          </a:bodyPr>
          <a:lstStyle/>
          <a:p>
            <a:r>
              <a:rPr lang="en-US" dirty="0"/>
              <a:t>Social and Emotional Skills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DFF87DA-C63B-4D1A-9666-5BA0CA086F9A}"/>
              </a:ext>
            </a:extLst>
          </p:cNvPr>
          <p:cNvSpPr txBox="1">
            <a:spLocks/>
          </p:cNvSpPr>
          <p:nvPr/>
        </p:nvSpPr>
        <p:spPr>
          <a:xfrm>
            <a:off x="425042" y="2080470"/>
            <a:ext cx="10972800" cy="3204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1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12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10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8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KEY AREAS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Separates from caregivers easily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Independently selects play areas and activities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Self initiate, engage and sustain engagement (as many minutes as age)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Work and play beside other children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Sit with the group and remain attentive, asking and answering questions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Basic independence: shoes, toilet, art smock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Self-regulate emotional responses when called on to do something they don’t want to do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05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and Emotional Skills are Taught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Provide opportunities to share toys with peers</a:t>
            </a:r>
          </a:p>
          <a:p>
            <a:r>
              <a:rPr lang="en-US" dirty="0"/>
              <a:t>Use puppets to rehearse conflict and other adverse situations</a:t>
            </a:r>
          </a:p>
          <a:p>
            <a:r>
              <a:rPr lang="en-US" dirty="0"/>
              <a:t>Discuss how characters in books deal with social situations</a:t>
            </a:r>
          </a:p>
          <a:p>
            <a:r>
              <a:rPr lang="en-US" dirty="0"/>
              <a:t>Role play new situations, conflict or making new friends</a:t>
            </a:r>
          </a:p>
          <a:p>
            <a:r>
              <a:rPr lang="en-US" dirty="0"/>
              <a:t>Model how to put things on a catastrophe scale</a:t>
            </a:r>
          </a:p>
          <a:p>
            <a:r>
              <a:rPr lang="en-US" dirty="0"/>
              <a:t>Let them be disappointed</a:t>
            </a:r>
          </a:p>
          <a:p>
            <a:r>
              <a:rPr lang="en-US" dirty="0"/>
              <a:t>Praise effort not outcomes</a:t>
            </a:r>
          </a:p>
          <a:p>
            <a:r>
              <a:rPr lang="en-US" dirty="0"/>
              <a:t>Develop their emotional vocabulary and understanding</a:t>
            </a:r>
          </a:p>
          <a:p>
            <a:r>
              <a:rPr lang="en-US" dirty="0"/>
              <a:t>Programs like group therapy or school readiness programs may help</a:t>
            </a:r>
          </a:p>
          <a:p>
            <a:r>
              <a:rPr lang="en-US" dirty="0"/>
              <a:t>Search online </a:t>
            </a:r>
            <a:r>
              <a:rPr lang="en-US" dirty="0" err="1"/>
              <a:t>eg</a:t>
            </a:r>
            <a:r>
              <a:rPr lang="en-US" dirty="0"/>
              <a:t> Kid Sense offer a tasks and activities </a:t>
            </a:r>
            <a:r>
              <a:rPr lang="en-US" dirty="0">
                <a:hlinkClick r:id="rId2"/>
              </a:rPr>
              <a:t>guide</a:t>
            </a:r>
            <a:endParaRPr lang="en-US" sz="1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6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466344"/>
            <a:ext cx="3502152" cy="1600200"/>
          </a:xfrm>
        </p:spPr>
        <p:txBody>
          <a:bodyPr anchor="t">
            <a:normAutofit/>
          </a:bodyPr>
          <a:lstStyle/>
          <a:p>
            <a:r>
              <a:rPr lang="en-US" dirty="0"/>
              <a:t>The Transition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322179" y="998290"/>
            <a:ext cx="3625890" cy="5094215"/>
          </a:xfrm>
        </p:spPr>
        <p:txBody>
          <a:bodyPr anchor="b">
            <a:normAutofit fontScale="47500" lnSpcReduction="20000"/>
          </a:bodyPr>
          <a:lstStyle/>
          <a:p>
            <a:pPr algn="l"/>
            <a:endParaRPr lang="en-GB" sz="1800" b="1" i="0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Vic"/>
            </a:endParaRPr>
          </a:p>
          <a:p>
            <a:r>
              <a:rPr lang="en-GB" sz="1800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Vic"/>
              </a:rPr>
              <a:t>Before School Starts</a:t>
            </a:r>
          </a:p>
          <a:p>
            <a:r>
              <a:rPr lang="en-GB" sz="1800" b="0" i="0" dirty="0">
                <a:effectLst/>
                <a:latin typeface="Vic"/>
              </a:rPr>
              <a:t>Frequent visits to the school grounds and school website to see places and spaces and a chance to meet a new friend</a:t>
            </a:r>
          </a:p>
          <a:p>
            <a:pPr algn="l"/>
            <a:r>
              <a:rPr lang="en-GB" sz="1800" dirty="0">
                <a:latin typeface="inherit"/>
              </a:rPr>
              <a:t>Children undertake practical tasks like organising uniforms and bags</a:t>
            </a:r>
          </a:p>
          <a:p>
            <a:pPr algn="l"/>
            <a:r>
              <a:rPr lang="en-GB" sz="1800" b="0" i="0" dirty="0">
                <a:effectLst/>
                <a:latin typeface="inherit"/>
              </a:rPr>
              <a:t>Items clearly marked and easy to access </a:t>
            </a:r>
            <a:r>
              <a:rPr lang="en-GB" sz="1800" b="0" i="0" dirty="0" err="1">
                <a:effectLst/>
                <a:latin typeface="inherit"/>
              </a:rPr>
              <a:t>eg</a:t>
            </a:r>
            <a:r>
              <a:rPr lang="en-GB" sz="1800" b="0" i="0" dirty="0">
                <a:effectLst/>
                <a:latin typeface="inherit"/>
              </a:rPr>
              <a:t> lunch box </a:t>
            </a:r>
            <a:r>
              <a:rPr lang="en-GB" sz="1800" dirty="0">
                <a:latin typeface="inherit"/>
              </a:rPr>
              <a:t>that opens easily, pull </a:t>
            </a:r>
            <a:r>
              <a:rPr lang="en-GB" sz="1800" dirty="0" err="1">
                <a:latin typeface="inherit"/>
              </a:rPr>
              <a:t>on’s</a:t>
            </a:r>
            <a:r>
              <a:rPr lang="en-GB" sz="1800" dirty="0">
                <a:latin typeface="inherit"/>
              </a:rPr>
              <a:t> rather than zip ups</a:t>
            </a:r>
          </a:p>
          <a:p>
            <a:r>
              <a:rPr lang="en-GB" sz="1800" b="0" i="0" dirty="0">
                <a:effectLst/>
                <a:latin typeface="Vic"/>
              </a:rPr>
              <a:t>Be enthusiastic about school but don’t overtalk it</a:t>
            </a:r>
          </a:p>
          <a:p>
            <a:r>
              <a:rPr lang="en-GB" sz="1800" dirty="0">
                <a:latin typeface="Vic"/>
              </a:rPr>
              <a:t>Read books like Starting School by Jane Godwin and Anna Walker</a:t>
            </a:r>
          </a:p>
          <a:p>
            <a:r>
              <a:rPr lang="en-GB" sz="1800" b="0" i="0" dirty="0">
                <a:effectLst/>
                <a:latin typeface="Vic"/>
              </a:rPr>
              <a:t>Arrive early and meet a friend before school</a:t>
            </a:r>
          </a:p>
          <a:p>
            <a:r>
              <a:rPr lang="en-GB" sz="1800" dirty="0">
                <a:latin typeface="Vic"/>
              </a:rPr>
              <a:t>Be organised and treat yourself on their first day back too</a:t>
            </a:r>
            <a:endParaRPr lang="en-GB" sz="1800" b="0" i="0" dirty="0">
              <a:effectLst/>
              <a:latin typeface="Vic"/>
            </a:endParaRPr>
          </a:p>
          <a:p>
            <a:pPr algn="l"/>
            <a:r>
              <a:rPr lang="en-GB" sz="1800" b="0" i="0" dirty="0">
                <a:effectLst/>
                <a:latin typeface="Vic"/>
              </a:rPr>
              <a:t>Information about the children is well understood, shared and valued with teachers</a:t>
            </a:r>
          </a:p>
          <a:p>
            <a:pPr algn="l"/>
            <a:r>
              <a:rPr lang="en-GB" sz="1800" dirty="0">
                <a:latin typeface="inherit"/>
              </a:rPr>
              <a:t>C</a:t>
            </a:r>
            <a:r>
              <a:rPr lang="en-GB" sz="1800" b="0" i="0" dirty="0">
                <a:effectLst/>
                <a:latin typeface="inherit"/>
              </a:rPr>
              <a:t>hildren have the opportunity to have their say about what is important to them, so include them </a:t>
            </a:r>
          </a:p>
          <a:p>
            <a:pPr algn="l"/>
            <a:r>
              <a:rPr lang="en-GB" sz="1800" b="0" i="0" dirty="0">
                <a:effectLst/>
                <a:latin typeface="inherit"/>
              </a:rPr>
              <a:t>Processes are adapted in response to the child’s needs </a:t>
            </a:r>
          </a:p>
          <a:p>
            <a:pPr algn="l"/>
            <a:r>
              <a:rPr lang="en-GB" sz="1800" b="0" i="0" dirty="0">
                <a:effectLst/>
                <a:latin typeface="inherit"/>
              </a:rPr>
              <a:t>Support is planned and delivered through a collaborative approach</a:t>
            </a:r>
          </a:p>
          <a:p>
            <a:pPr algn="l"/>
            <a:endParaRPr lang="en-GB" sz="1800" b="0" i="0" dirty="0">
              <a:effectLst/>
              <a:latin typeface="inherit"/>
            </a:endParaRPr>
          </a:p>
          <a:p>
            <a:pPr algn="l"/>
            <a:endParaRPr lang="en-GB" sz="1800" b="0" i="0" dirty="0">
              <a:effectLst/>
              <a:latin typeface="inherit"/>
            </a:endParaRPr>
          </a:p>
          <a:p>
            <a:r>
              <a:rPr lang="en-US" sz="900" dirty="0"/>
              <a:t>Source: </a:t>
            </a:r>
            <a:r>
              <a:rPr lang="en-US" sz="900" dirty="0">
                <a:hlinkClick r:id="rId3"/>
              </a:rPr>
              <a:t>https://www.education.vic.gov.au/childhood/professionals/learning/Pages/transfaqs.aspx</a:t>
            </a:r>
            <a:endParaRPr lang="en-US" sz="900" dirty="0"/>
          </a:p>
          <a:p>
            <a:r>
              <a:rPr lang="en-US" sz="900" dirty="0">
                <a:hlinkClick r:id="rId4"/>
              </a:rPr>
              <a:t>https://www.epinsight.com/post/managing-change-trauma-informed-transitions</a:t>
            </a:r>
            <a:endParaRPr lang="en-US" sz="900" dirty="0"/>
          </a:p>
          <a:p>
            <a:r>
              <a:rPr lang="en-US" sz="900" dirty="0">
                <a:hlinkClick r:id="rId5"/>
              </a:rPr>
              <a:t>https://raisingchildren.net.au/school-age/school-learning/school-choosing-starting-moving/starting-school</a:t>
            </a:r>
            <a:endParaRPr lang="en-US" sz="900" dirty="0"/>
          </a:p>
          <a:p>
            <a:endParaRPr lang="en-US" sz="900" dirty="0"/>
          </a:p>
          <a:p>
            <a:endParaRPr lang="en-US" sz="1200" dirty="0"/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441BFB9D-834D-4B8F-A863-A1E9B54B302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71" r="22810" b="-1"/>
          <a:stretch/>
        </p:blipFill>
        <p:spPr>
          <a:xfrm>
            <a:off x="4310744" y="10"/>
            <a:ext cx="7881256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982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466344"/>
            <a:ext cx="3502152" cy="1600200"/>
          </a:xfrm>
        </p:spPr>
        <p:txBody>
          <a:bodyPr anchor="t">
            <a:normAutofit/>
          </a:bodyPr>
          <a:lstStyle/>
          <a:p>
            <a:r>
              <a:rPr lang="en-US" dirty="0"/>
              <a:t>The Transition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384048" y="1059174"/>
            <a:ext cx="3600723" cy="5556230"/>
          </a:xfrm>
        </p:spPr>
        <p:txBody>
          <a:bodyPr anchor="b">
            <a:normAutofit fontScale="70000" lnSpcReduction="20000"/>
          </a:bodyPr>
          <a:lstStyle/>
          <a:p>
            <a:pPr algn="l"/>
            <a:r>
              <a:rPr lang="en-GB" sz="1800" b="1" i="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Vic"/>
              </a:rPr>
              <a:t>Within the School – Trauma informed</a:t>
            </a:r>
          </a:p>
          <a:p>
            <a:pPr algn="l"/>
            <a:r>
              <a:rPr lang="en-GB" sz="1800" b="0" i="0" dirty="0">
                <a:effectLst/>
                <a:latin typeface="Vic"/>
              </a:rPr>
              <a:t>Warm and consistent routines (calming, settling, truly welcomed)</a:t>
            </a:r>
          </a:p>
          <a:p>
            <a:pPr algn="l"/>
            <a:r>
              <a:rPr lang="en-GB" sz="1800" b="0" i="0" dirty="0">
                <a:effectLst/>
                <a:latin typeface="Vic"/>
              </a:rPr>
              <a:t>Home-school visual or other diary or system to communicate with </a:t>
            </a:r>
          </a:p>
          <a:p>
            <a:pPr algn="l"/>
            <a:r>
              <a:rPr lang="en-GB" sz="1800" b="0" i="0" dirty="0">
                <a:effectLst/>
                <a:latin typeface="Vic"/>
              </a:rPr>
              <a:t>Review of the day ahead or a schedule to mitigate </a:t>
            </a:r>
            <a:r>
              <a:rPr lang="en-GB" sz="1800" dirty="0">
                <a:latin typeface="Vic"/>
              </a:rPr>
              <a:t>emotional </a:t>
            </a:r>
            <a:r>
              <a:rPr lang="en-GB" sz="1800" dirty="0" err="1">
                <a:latin typeface="Vic"/>
              </a:rPr>
              <a:t>disregulation</a:t>
            </a:r>
            <a:r>
              <a:rPr lang="en-GB" sz="1800" b="0" i="0" dirty="0">
                <a:effectLst/>
                <a:latin typeface="Vic"/>
              </a:rPr>
              <a:t> with dedicated time to undertake a calming activity on entering the classroom</a:t>
            </a:r>
          </a:p>
          <a:p>
            <a:pPr algn="l"/>
            <a:r>
              <a:rPr lang="en-GB" sz="1800" dirty="0">
                <a:latin typeface="Vic"/>
              </a:rPr>
              <a:t>Scheduled movement breaks and calming activities before or after activities with simplified, reinforced and repeated instructions</a:t>
            </a:r>
          </a:p>
          <a:p>
            <a:pPr algn="l"/>
            <a:r>
              <a:rPr lang="en-GB" sz="1800" dirty="0">
                <a:latin typeface="Vic"/>
              </a:rPr>
              <a:t>Help them anticipate endings to tasks, being mindful of preventing them from finishing a task as sudden changes can create hypervigilance to transitions. Use visual and verbal aids (sand timer)</a:t>
            </a:r>
          </a:p>
          <a:p>
            <a:pPr algn="l"/>
            <a:r>
              <a:rPr lang="en-GB" sz="1800" dirty="0">
                <a:latin typeface="Vic"/>
              </a:rPr>
              <a:t>Empathy when finishing an enjoyable or motivating task</a:t>
            </a:r>
          </a:p>
          <a:p>
            <a:pPr algn="l"/>
            <a:r>
              <a:rPr lang="en-GB" sz="1800" dirty="0">
                <a:latin typeface="Vic"/>
              </a:rPr>
              <a:t>Providing predictable spaces or places, and sensory breaks, for stressful times of the day, like recess or lunch, or sports days</a:t>
            </a:r>
          </a:p>
          <a:p>
            <a:r>
              <a:rPr lang="en-US" sz="1100" dirty="0"/>
              <a:t>Source: </a:t>
            </a:r>
            <a:r>
              <a:rPr lang="en-US" sz="1100" dirty="0">
                <a:hlinkClick r:id="rId3"/>
              </a:rPr>
              <a:t>https://www.education.vic.gov.au/childhood/professionals/learning/Pages/transfaqs.aspx</a:t>
            </a:r>
            <a:endParaRPr lang="en-US" sz="1100" dirty="0"/>
          </a:p>
          <a:p>
            <a:r>
              <a:rPr lang="en-US" sz="1100" dirty="0">
                <a:hlinkClick r:id="rId4"/>
              </a:rPr>
              <a:t>https://www.epinsight.com/post/managing-change-trauma-informed-transitions</a:t>
            </a:r>
            <a:endParaRPr lang="en-US" sz="1100" dirty="0"/>
          </a:p>
          <a:p>
            <a:endParaRPr lang="en-US" sz="1200" dirty="0"/>
          </a:p>
        </p:txBody>
      </p:sp>
      <p:pic>
        <p:nvPicPr>
          <p:cNvPr id="5" name="Picture 4" descr="Abstract blurred public library with bookshelves">
            <a:extLst>
              <a:ext uri="{FF2B5EF4-FFF2-40B4-BE49-F238E27FC236}">
                <a16:creationId xmlns:a16="http://schemas.microsoft.com/office/drawing/2014/main" id="{441BFB9D-834D-4B8F-A863-A1E9B54B302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71" r="22810" b="-1"/>
          <a:stretch/>
        </p:blipFill>
        <p:spPr>
          <a:xfrm>
            <a:off x="4292082" y="10"/>
            <a:ext cx="7899917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492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can help?</a:t>
            </a:r>
          </a:p>
        </p:txBody>
      </p:sp>
      <p:graphicFrame>
        <p:nvGraphicFramePr>
          <p:cNvPr id="4" name="Content Placeholder 2" descr="Horizontal bullet list showing 3 groups arranged adjacent to one another and bullet points are present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415954"/>
              </p:ext>
            </p:extLst>
          </p:nvPr>
        </p:nvGraphicFramePr>
        <p:xfrm>
          <a:off x="1066800" y="1714500"/>
          <a:ext cx="10058400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76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319" y="753843"/>
            <a:ext cx="10972800" cy="1074956"/>
          </a:xfrm>
        </p:spPr>
        <p:txBody>
          <a:bodyPr>
            <a:normAutofit/>
          </a:bodyPr>
          <a:lstStyle/>
          <a:p>
            <a:r>
              <a:rPr lang="en-US" dirty="0"/>
              <a:t>Signs they may not be ready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B8768B8-8B2C-422A-8CD9-06A639AC49BB}"/>
              </a:ext>
            </a:extLst>
          </p:cNvPr>
          <p:cNvSpPr txBox="1">
            <a:spLocks/>
          </p:cNvSpPr>
          <p:nvPr/>
        </p:nvSpPr>
        <p:spPr>
          <a:xfrm>
            <a:off x="366319" y="2107185"/>
            <a:ext cx="10972800" cy="2825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1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12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10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8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65000"/>
                </a:schemeClr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Appear much younger than peers</a:t>
            </a:r>
          </a:p>
          <a:p>
            <a:r>
              <a:rPr lang="en-US" dirty="0">
                <a:solidFill>
                  <a:schemeClr val="tx1"/>
                </a:solidFill>
              </a:rPr>
              <a:t>Short attention span and poor concentration</a:t>
            </a:r>
          </a:p>
          <a:p>
            <a:r>
              <a:rPr lang="en-US" dirty="0">
                <a:solidFill>
                  <a:schemeClr val="tx1"/>
                </a:solidFill>
              </a:rPr>
              <a:t>Clumsy and uncoordinated</a:t>
            </a:r>
          </a:p>
          <a:p>
            <a:r>
              <a:rPr lang="en-US" dirty="0">
                <a:solidFill>
                  <a:schemeClr val="tx1"/>
                </a:solidFill>
              </a:rPr>
              <a:t>Struggle to hold a pencil or crayon or cut with scissors</a:t>
            </a:r>
          </a:p>
          <a:p>
            <a:r>
              <a:rPr lang="en-US" dirty="0">
                <a:solidFill>
                  <a:schemeClr val="tx1"/>
                </a:solidFill>
              </a:rPr>
              <a:t>Dependent on adults for self care, like toileting or opening lunchbox</a:t>
            </a:r>
          </a:p>
          <a:p>
            <a:r>
              <a:rPr lang="en-US" dirty="0">
                <a:solidFill>
                  <a:schemeClr val="tx1"/>
                </a:solidFill>
              </a:rPr>
              <a:t>Unable to approach other children, engage in play, share toys or ask questions and communicate with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3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 Parents guide to School Readiness, Dr Kirsty Goodwin</a:t>
            </a:r>
            <a:endParaRPr lang="en-US" dirty="0"/>
          </a:p>
          <a:p>
            <a:r>
              <a:rPr lang="en-US" dirty="0">
                <a:hlinkClick r:id="rId3"/>
              </a:rPr>
              <a:t>Early Life Foundations, Dr Kathy Walker, School Readiness</a:t>
            </a:r>
            <a:endParaRPr lang="en-US" dirty="0"/>
          </a:p>
          <a:p>
            <a:r>
              <a:rPr lang="en-US" dirty="0">
                <a:hlinkClick r:id="rId4"/>
              </a:rPr>
              <a:t>Going to School Practical Tips – Raising Children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4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cience Project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060.potx" id="{B0D06C54-B873-49D2-AD73-EE9BB8599BFF}" vid="{334807F6-B3E0-4323-AC38-BDC7A606DAA1}"/>
    </a:ext>
  </a:extLst>
</a:theme>
</file>

<file path=ppt/theme/theme2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52F68879852C4C8250E9B19F29FA78" ma:contentTypeVersion="13" ma:contentTypeDescription="Create a new document." ma:contentTypeScope="" ma:versionID="c4c8c98b50336ee4b6d253a0622d8c56">
  <xsd:schema xmlns:xsd="http://www.w3.org/2001/XMLSchema" xmlns:xs="http://www.w3.org/2001/XMLSchema" xmlns:p="http://schemas.microsoft.com/office/2006/metadata/properties" xmlns:ns2="c242f213-7925-4593-b56b-d01121fec0a0" xmlns:ns3="d53506c9-80c3-4866-9180-114b1409becd" targetNamespace="http://schemas.microsoft.com/office/2006/metadata/properties" ma:root="true" ma:fieldsID="ef0c320252e1793813b48a7e9aa5233d" ns2:_="" ns3:_="">
    <xsd:import namespace="c242f213-7925-4593-b56b-d01121fec0a0"/>
    <xsd:import namespace="d53506c9-80c3-4866-9180-114b1409b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2f213-7925-4593-b56b-d01121fec0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506c9-80c3-4866-9180-114b1409b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BD7294-DCB4-4A3D-98B0-4A48CCC3C3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F52436-D62E-4F16-9808-96B36DE30B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42f213-7925-4593-b56b-d01121fec0a0"/>
    <ds:schemaRef ds:uri="d53506c9-80c3-4866-9180-114b1409b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94645C-FBCA-4347-AF90-DA8FB67D1B1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{C8B19A26-FB2C-4CC0-A8D6-2DBF1D3E15FA}tf02922647_win32</Template>
  <TotalTime>12757</TotalTime>
  <Words>797</Words>
  <Application>Microsoft Office PowerPoint</Application>
  <PresentationFormat>Widescreen</PresentationFormat>
  <Paragraphs>98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inherit</vt:lpstr>
      <vt:lpstr>Vic</vt:lpstr>
      <vt:lpstr>Wingdings</vt:lpstr>
      <vt:lpstr>Science Project 16x9</vt:lpstr>
      <vt:lpstr>School Readiness &amp; Transitions</vt:lpstr>
      <vt:lpstr>School and Kinder Readiness</vt:lpstr>
      <vt:lpstr>Social and Emotional Skills</vt:lpstr>
      <vt:lpstr>Social and Emotional Skills are Taught</vt:lpstr>
      <vt:lpstr>The Transition</vt:lpstr>
      <vt:lpstr>The Transition</vt:lpstr>
      <vt:lpstr>Who can help?</vt:lpstr>
      <vt:lpstr>Signs they may not be ready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Project Title</dc:title>
  <dc:creator>Sonia Wagner</dc:creator>
  <cp:lastModifiedBy>Sonia Wagner</cp:lastModifiedBy>
  <cp:revision>2</cp:revision>
  <dcterms:created xsi:type="dcterms:W3CDTF">2021-10-10T22:09:47Z</dcterms:created>
  <dcterms:modified xsi:type="dcterms:W3CDTF">2021-10-20T02:10:46Z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0x0101000F52F68879852C4C8250E9B19F29FA78</vt:lpwstr>
  </property>
</Properties>
</file>