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311" r:id="rId5"/>
    <p:sldId id="307" r:id="rId6"/>
    <p:sldId id="312" r:id="rId7"/>
    <p:sldId id="308" r:id="rId8"/>
    <p:sldId id="321" r:id="rId9"/>
    <p:sldId id="309" r:id="rId10"/>
    <p:sldId id="310" r:id="rId11"/>
    <p:sldId id="322" r:id="rId12"/>
    <p:sldId id="317" r:id="rId13"/>
    <p:sldId id="3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Wagner" initials="SW" lastIdx="1" clrIdx="0">
    <p:extLst>
      <p:ext uri="{19B8F6BF-5375-455C-9EA6-DF929625EA0E}">
        <p15:presenceInfo xmlns:p15="http://schemas.microsoft.com/office/powerpoint/2012/main" userId="S::sonia@pcafamilies.org.au::ac48baaa-3502-403d-bb82-8a6d856759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54C44-E818-4387-8BE8-5C435D10DF5D}" v="124" dt="2021-03-23T21:44:32.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19"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ia Wagner" userId="ac48baaa-3502-403d-bb82-8a6d856759e4" providerId="ADAL" clId="{0D554C44-E818-4387-8BE8-5C435D10DF5D}"/>
    <pc:docChg chg="undo custSel modSld">
      <pc:chgData name="Sonia Wagner" userId="ac48baaa-3502-403d-bb82-8a6d856759e4" providerId="ADAL" clId="{0D554C44-E818-4387-8BE8-5C435D10DF5D}" dt="2021-03-23T21:44:32.194" v="323" actId="113"/>
      <pc:docMkLst>
        <pc:docMk/>
      </pc:docMkLst>
      <pc:sldChg chg="modSp mod">
        <pc:chgData name="Sonia Wagner" userId="ac48baaa-3502-403d-bb82-8a6d856759e4" providerId="ADAL" clId="{0D554C44-E818-4387-8BE8-5C435D10DF5D}" dt="2021-03-23T21:43:02.727" v="318" actId="20577"/>
        <pc:sldMkLst>
          <pc:docMk/>
          <pc:sldMk cId="782155073" sldId="308"/>
        </pc:sldMkLst>
        <pc:spChg chg="mod">
          <ac:chgData name="Sonia Wagner" userId="ac48baaa-3502-403d-bb82-8a6d856759e4" providerId="ADAL" clId="{0D554C44-E818-4387-8BE8-5C435D10DF5D}" dt="2021-03-21T23:37:21.771" v="201" actId="20577"/>
          <ac:spMkLst>
            <pc:docMk/>
            <pc:sldMk cId="782155073" sldId="308"/>
            <ac:spMk id="9" creationId="{848D64CE-BED4-441C-A271-AF8314D31724}"/>
          </ac:spMkLst>
        </pc:spChg>
        <pc:graphicFrameChg chg="mod">
          <ac:chgData name="Sonia Wagner" userId="ac48baaa-3502-403d-bb82-8a6d856759e4" providerId="ADAL" clId="{0D554C44-E818-4387-8BE8-5C435D10DF5D}" dt="2021-03-23T21:43:02.727" v="318" actId="20577"/>
          <ac:graphicFrameMkLst>
            <pc:docMk/>
            <pc:sldMk cId="782155073" sldId="308"/>
            <ac:graphicFrameMk id="5" creationId="{65AA958D-239A-4E9F-9880-A6024BBB0D68}"/>
          </ac:graphicFrameMkLst>
        </pc:graphicFrameChg>
      </pc:sldChg>
      <pc:sldChg chg="modSp">
        <pc:chgData name="Sonia Wagner" userId="ac48baaa-3502-403d-bb82-8a6d856759e4" providerId="ADAL" clId="{0D554C44-E818-4387-8BE8-5C435D10DF5D}" dt="2021-03-23T21:44:32.194" v="323" actId="113"/>
        <pc:sldMkLst>
          <pc:docMk/>
          <pc:sldMk cId="4101713346" sldId="309"/>
        </pc:sldMkLst>
        <pc:graphicFrameChg chg="mod">
          <ac:chgData name="Sonia Wagner" userId="ac48baaa-3502-403d-bb82-8a6d856759e4" providerId="ADAL" clId="{0D554C44-E818-4387-8BE8-5C435D10DF5D}" dt="2021-03-23T21:44:32.194" v="323" actId="113"/>
          <ac:graphicFrameMkLst>
            <pc:docMk/>
            <pc:sldMk cId="4101713346" sldId="309"/>
            <ac:graphicFrameMk id="5" creationId="{65AA958D-239A-4E9F-9880-A6024BBB0D68}"/>
          </ac:graphicFrameMkLst>
        </pc:graphicFrameChg>
      </pc:sldChg>
      <pc:sldChg chg="modSp">
        <pc:chgData name="Sonia Wagner" userId="ac48baaa-3502-403d-bb82-8a6d856759e4" providerId="ADAL" clId="{0D554C44-E818-4387-8BE8-5C435D10DF5D}" dt="2021-03-23T21:44:18.068" v="320" actId="20577"/>
        <pc:sldMkLst>
          <pc:docMk/>
          <pc:sldMk cId="3212198085" sldId="322"/>
        </pc:sldMkLst>
        <pc:graphicFrameChg chg="mod">
          <ac:chgData name="Sonia Wagner" userId="ac48baaa-3502-403d-bb82-8a6d856759e4" providerId="ADAL" clId="{0D554C44-E818-4387-8BE8-5C435D10DF5D}" dt="2021-03-23T21:44:18.068" v="320" actId="20577"/>
          <ac:graphicFrameMkLst>
            <pc:docMk/>
            <pc:sldMk cId="3212198085" sldId="322"/>
            <ac:graphicFrameMk id="5" creationId="{65AA958D-239A-4E9F-9880-A6024BBB0D6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C4FFE-8987-4A26-B7F4-8A516F18ADAE}">
      <dgm:prSet custT="1"/>
      <dgm:spPr/>
      <dgm:t>
        <a:bodyPr/>
        <a:lstStyle/>
        <a:p>
          <a:pPr>
            <a:lnSpc>
              <a:spcPct val="100000"/>
            </a:lnSpc>
          </a:pPr>
          <a:r>
            <a:rPr lang="en-US" sz="2500" dirty="0"/>
            <a:t>Family is the first friend: </a:t>
          </a:r>
        </a:p>
        <a:p>
          <a:pPr>
            <a:lnSpc>
              <a:spcPct val="100000"/>
            </a:lnSpc>
          </a:pPr>
          <a:r>
            <a:rPr lang="en-US" sz="1200" dirty="0"/>
            <a:t>Where we learn about ups and downs and the changing nature of friendships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pPr>
          <a:r>
            <a:rPr lang="en-US" sz="2500" dirty="0"/>
            <a:t>Friends offer:</a:t>
          </a:r>
        </a:p>
        <a:p>
          <a:pPr>
            <a:lnSpc>
              <a:spcPct val="100000"/>
            </a:lnSpc>
          </a:pPr>
          <a:r>
            <a:rPr lang="en-US" sz="1400" dirty="0"/>
            <a:t>Affiliation /common interests, security to learn new things/buffer negativity</a:t>
          </a:r>
        </a:p>
        <a:p>
          <a:pPr>
            <a:lnSpc>
              <a:spcPct val="100000"/>
            </a:lnSpc>
          </a:pPr>
          <a:r>
            <a:rPr lang="en-US" sz="1400" dirty="0"/>
            <a:t>Cognitive learning: peer tutor, peer collaboration and modelling</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pPr>
          <a:r>
            <a:rPr lang="en-US" sz="2500" dirty="0"/>
            <a:t>Benefits:</a:t>
          </a:r>
        </a:p>
        <a:p>
          <a:pPr>
            <a:lnSpc>
              <a:spcPct val="100000"/>
            </a:lnSpc>
          </a:pPr>
          <a:r>
            <a:rPr lang="en-US" sz="1600" dirty="0"/>
            <a:t>Having friends and keeping friends is aligned to a positive self attitude and functioning future relationships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FAC46A0A-0F44-440E-97D0-DFECED6FE89E}" type="pres">
      <dgm:prSet presAssocID="{01A66772-F185-4D58-B8BB-E9370D7A7A2B}" presName="root" presStyleCnt="0">
        <dgm:presLayoutVars>
          <dgm:dir/>
          <dgm:resizeHandles val="exact"/>
        </dgm:presLayoutVars>
      </dgm:prSet>
      <dgm:spPr/>
    </dgm:pt>
    <dgm:pt modelId="{6E4405F8-E7C3-4778-8522-75BCDC1B3128}" type="pres">
      <dgm:prSet presAssocID="{40FC4FFE-8987-4A26-B7F4-8A516F18ADAE}" presName="compNode" presStyleCnt="0"/>
      <dgm:spPr/>
    </dgm:pt>
    <dgm:pt modelId="{4D421DAE-6722-4BCD-8221-8216D03C2EA0}" type="pres">
      <dgm:prSet presAssocID="{40FC4FFE-8987-4A26-B7F4-8A516F18ADAE}" presName="bgRect" presStyleLbl="bgShp" presStyleIdx="0" presStyleCnt="3" custScaleY="138247"/>
      <dgm:spPr/>
    </dgm:pt>
    <dgm:pt modelId="{10CC9985-4489-4180-A382-98FC9CA7B310}"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8A11367F-EEF3-4C1E-9901-B57E0CAD6EC0}" type="pres">
      <dgm:prSet presAssocID="{40FC4FFE-8987-4A26-B7F4-8A516F18ADAE}" presName="spaceRect" presStyleCnt="0"/>
      <dgm:spPr/>
    </dgm:pt>
    <dgm:pt modelId="{0A57E9F9-C48C-431E-BB92-7AE93B54F76B}" type="pres">
      <dgm:prSet presAssocID="{40FC4FFE-8987-4A26-B7F4-8A516F18ADAE}" presName="parTx" presStyleLbl="revTx" presStyleIdx="0" presStyleCnt="3" custScaleX="104370" custLinFactNeighborX="769" custLinFactNeighborY="-9104">
        <dgm:presLayoutVars>
          <dgm:chMax val="0"/>
          <dgm:chPref val="0"/>
        </dgm:presLayoutVars>
      </dgm:prSet>
      <dgm:spPr/>
    </dgm:pt>
    <dgm:pt modelId="{FD795F7D-5E30-4652-A305-CEE663070D20}" type="pres">
      <dgm:prSet presAssocID="{5B62599A-5C9B-48E7-896E-EA782AC60C8B}" presName="sibTrans" presStyleCnt="0"/>
      <dgm:spPr/>
    </dgm:pt>
    <dgm:pt modelId="{CF425924-5128-452C-A943-4AB4BD322F77}" type="pres">
      <dgm:prSet presAssocID="{49225C73-1633-42F1-AB3B-7CB183E5F8B8}" presName="compNode" presStyleCnt="0"/>
      <dgm:spPr/>
    </dgm:pt>
    <dgm:pt modelId="{0FA16BA6-ED3B-4930-942B-D0C60C1B524A}" type="pres">
      <dgm:prSet presAssocID="{49225C73-1633-42F1-AB3B-7CB183E5F8B8}" presName="bgRect" presStyleLbl="bgShp" presStyleIdx="1" presStyleCnt="3" custScaleY="117176"/>
      <dgm:spPr/>
    </dgm:pt>
    <dgm:pt modelId="{AB928B40-9B7C-4453-80FF-DE2E621D8023}"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f"/>
        </a:ext>
      </dgm:extLst>
    </dgm:pt>
    <dgm:pt modelId="{82F71B68-615A-42D8-87CD-80E8A22A7646}" type="pres">
      <dgm:prSet presAssocID="{49225C73-1633-42F1-AB3B-7CB183E5F8B8}" presName="spaceRect" presStyleCnt="0"/>
      <dgm:spPr/>
    </dgm:pt>
    <dgm:pt modelId="{24520D2F-201A-4115-8C3A-7601DDC5713A}" type="pres">
      <dgm:prSet presAssocID="{49225C73-1633-42F1-AB3B-7CB183E5F8B8}" presName="parTx" presStyleLbl="revTx" presStyleIdx="1" presStyleCnt="3" custScaleX="106123" custScaleY="96587">
        <dgm:presLayoutVars>
          <dgm:chMax val="0"/>
          <dgm:chPref val="0"/>
        </dgm:presLayoutVars>
      </dgm:prSet>
      <dgm:spPr/>
    </dgm:pt>
    <dgm:pt modelId="{7212F26E-D57A-4074-96B6-CCDCC690D535}" type="pres">
      <dgm:prSet presAssocID="{9646853A-8964-4519-A5B1-0B7D18B2983D}" presName="sibTrans" presStyleCnt="0"/>
      <dgm:spPr/>
    </dgm:pt>
    <dgm:pt modelId="{D927E909-E3FC-401C-AC40-51561B56B9FF}" type="pres">
      <dgm:prSet presAssocID="{1C383F32-22E8-4F62-A3E0-BDC3D5F48992}" presName="compNode" presStyleCnt="0"/>
      <dgm:spPr/>
    </dgm:pt>
    <dgm:pt modelId="{B8E68466-ED28-4777-8033-5290A6483402}" type="pres">
      <dgm:prSet presAssocID="{1C383F32-22E8-4F62-A3E0-BDC3D5F48992}" presName="bgRect" presStyleLbl="bgShp" presStyleIdx="2" presStyleCnt="3" custScaleY="116814"/>
      <dgm:spPr/>
    </dgm:pt>
    <dgm:pt modelId="{60C90CA3-1FB5-4D3D-8D74-A8551FF708B9}"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yramid with Levels"/>
        </a:ext>
      </dgm:extLst>
    </dgm:pt>
    <dgm:pt modelId="{C8C6BBF3-1578-4ADD-952A-99EB5C7D26E3}" type="pres">
      <dgm:prSet presAssocID="{1C383F32-22E8-4F62-A3E0-BDC3D5F48992}" presName="spaceRect" presStyleCnt="0"/>
      <dgm:spPr/>
    </dgm:pt>
    <dgm:pt modelId="{6E565CAA-2314-45E7-B7B8-2A63D8E90BDD}" type="pres">
      <dgm:prSet presAssocID="{1C383F32-22E8-4F62-A3E0-BDC3D5F48992}" presName="parTx" presStyleLbl="revTx" presStyleIdx="2" presStyleCnt="3" custScaleX="102015" custScaleY="94549">
        <dgm:presLayoutVars>
          <dgm:chMax val="0"/>
          <dgm:chPref val="0"/>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D67492F-CD11-4F4B-BFAC-A4F478A51250}" type="presOf" srcId="{49225C73-1633-42F1-AB3B-7CB183E5F8B8}" destId="{24520D2F-201A-4115-8C3A-7601DDC5713A}" srcOrd="0" destOrd="0" presId="urn:microsoft.com/office/officeart/2018/2/layout/IconVerticalSolidList"/>
    <dgm:cxn modelId="{C7AD8469-3C68-4AF9-AB82-79B0043AA120}" srcId="{01A66772-F185-4D58-B8BB-E9370D7A7A2B}" destId="{40FC4FFE-8987-4A26-B7F4-8A516F18ADAE}" srcOrd="0" destOrd="0" parTransId="{CAD7EF86-FB23-41F6-BF42-040B36DEFDB1}" sibTransId="{5B62599A-5C9B-48E7-896E-EA782AC60C8B}"/>
    <dgm:cxn modelId="{332C874A-FAFD-4C86-A713-D29D27EFA553}" type="presOf" srcId="{40FC4FFE-8987-4A26-B7F4-8A516F18ADAE}" destId="{0A57E9F9-C48C-431E-BB92-7AE93B54F76B}" srcOrd="0" destOrd="0" presId="urn:microsoft.com/office/officeart/2018/2/layout/IconVerticalSolidList"/>
    <dgm:cxn modelId="{DD538E77-110D-40E8-9518-AF66DD564EBD}" type="presOf" srcId="{01A66772-F185-4D58-B8BB-E9370D7A7A2B}" destId="{FAC46A0A-0F44-440E-97D0-DFECED6FE89E}" srcOrd="0" destOrd="0" presId="urn:microsoft.com/office/officeart/2018/2/layout/IconVerticalSolidList"/>
    <dgm:cxn modelId="{C4CCE57E-E871-46D6-BAD5-880252C95D22}" srcId="{01A66772-F185-4D58-B8BB-E9370D7A7A2B}" destId="{1C383F32-22E8-4F62-A3E0-BDC3D5F48992}" srcOrd="2" destOrd="0" parTransId="{A7920A2F-3244-4159-AF04-6A1D38B7B317}" sibTransId="{8500F72A-2C6D-4FDF-9C1D-CA691380EB0B}"/>
    <dgm:cxn modelId="{828DADD0-29C0-4B7D-994F-DDCDE89BC1D1}" type="presOf" srcId="{1C383F32-22E8-4F62-A3E0-BDC3D5F48992}" destId="{6E565CAA-2314-45E7-B7B8-2A63D8E90BDD}" srcOrd="0" destOrd="0" presId="urn:microsoft.com/office/officeart/2018/2/layout/IconVerticalSolidList"/>
    <dgm:cxn modelId="{C1D37329-967E-4ACF-80D3-3448D782D1E5}" type="presParOf" srcId="{FAC46A0A-0F44-440E-97D0-DFECED6FE89E}" destId="{6E4405F8-E7C3-4778-8522-75BCDC1B3128}" srcOrd="0" destOrd="0" presId="urn:microsoft.com/office/officeart/2018/2/layout/IconVerticalSolidList"/>
    <dgm:cxn modelId="{17EB102F-17B7-4821-986F-D249B76D89CD}" type="presParOf" srcId="{6E4405F8-E7C3-4778-8522-75BCDC1B3128}" destId="{4D421DAE-6722-4BCD-8221-8216D03C2EA0}" srcOrd="0" destOrd="0" presId="urn:microsoft.com/office/officeart/2018/2/layout/IconVerticalSolidList"/>
    <dgm:cxn modelId="{4DAEE7E2-8DDF-45A6-ACC2-0B45ACCE8D92}" type="presParOf" srcId="{6E4405F8-E7C3-4778-8522-75BCDC1B3128}" destId="{10CC9985-4489-4180-A382-98FC9CA7B310}" srcOrd="1" destOrd="0" presId="urn:microsoft.com/office/officeart/2018/2/layout/IconVerticalSolidList"/>
    <dgm:cxn modelId="{14F79098-B6F5-4403-8E0F-5BE80C77701F}" type="presParOf" srcId="{6E4405F8-E7C3-4778-8522-75BCDC1B3128}" destId="{8A11367F-EEF3-4C1E-9901-B57E0CAD6EC0}" srcOrd="2" destOrd="0" presId="urn:microsoft.com/office/officeart/2018/2/layout/IconVerticalSolidList"/>
    <dgm:cxn modelId="{8A615400-FAF3-42BD-93CE-CB1D29BCCE58}" type="presParOf" srcId="{6E4405F8-E7C3-4778-8522-75BCDC1B3128}" destId="{0A57E9F9-C48C-431E-BB92-7AE93B54F76B}" srcOrd="3" destOrd="0" presId="urn:microsoft.com/office/officeart/2018/2/layout/IconVerticalSolidList"/>
    <dgm:cxn modelId="{62C0FEDD-E4BF-4509-9216-E1A61AD86341}" type="presParOf" srcId="{FAC46A0A-0F44-440E-97D0-DFECED6FE89E}" destId="{FD795F7D-5E30-4652-A305-CEE663070D20}" srcOrd="1" destOrd="0" presId="urn:microsoft.com/office/officeart/2018/2/layout/IconVerticalSolidList"/>
    <dgm:cxn modelId="{DBA24A79-D5DB-4299-9893-2D36331A9C0A}" type="presParOf" srcId="{FAC46A0A-0F44-440E-97D0-DFECED6FE89E}" destId="{CF425924-5128-452C-A943-4AB4BD322F77}" srcOrd="2" destOrd="0" presId="urn:microsoft.com/office/officeart/2018/2/layout/IconVerticalSolidList"/>
    <dgm:cxn modelId="{E6A50BB1-28A0-4B54-A746-132E78CFDA54}" type="presParOf" srcId="{CF425924-5128-452C-A943-4AB4BD322F77}" destId="{0FA16BA6-ED3B-4930-942B-D0C60C1B524A}" srcOrd="0" destOrd="0" presId="urn:microsoft.com/office/officeart/2018/2/layout/IconVerticalSolidList"/>
    <dgm:cxn modelId="{93069BB5-4B72-494C-A22E-406B1A117AEE}" type="presParOf" srcId="{CF425924-5128-452C-A943-4AB4BD322F77}" destId="{AB928B40-9B7C-4453-80FF-DE2E621D8023}" srcOrd="1" destOrd="0" presId="urn:microsoft.com/office/officeart/2018/2/layout/IconVerticalSolidList"/>
    <dgm:cxn modelId="{75859D06-686E-48C7-9FD1-F786505CE211}" type="presParOf" srcId="{CF425924-5128-452C-A943-4AB4BD322F77}" destId="{82F71B68-615A-42D8-87CD-80E8A22A7646}" srcOrd="2" destOrd="0" presId="urn:microsoft.com/office/officeart/2018/2/layout/IconVerticalSolidList"/>
    <dgm:cxn modelId="{5FB575E6-AA34-4161-BAF8-7DFC33F20C15}" type="presParOf" srcId="{CF425924-5128-452C-A943-4AB4BD322F77}" destId="{24520D2F-201A-4115-8C3A-7601DDC5713A}" srcOrd="3" destOrd="0" presId="urn:microsoft.com/office/officeart/2018/2/layout/IconVerticalSolidList"/>
    <dgm:cxn modelId="{DD0F19A7-D9A8-410F-B8CA-109BDFD70FB5}" type="presParOf" srcId="{FAC46A0A-0F44-440E-97D0-DFECED6FE89E}" destId="{7212F26E-D57A-4074-96B6-CCDCC690D535}" srcOrd="3" destOrd="0" presId="urn:microsoft.com/office/officeart/2018/2/layout/IconVerticalSolidList"/>
    <dgm:cxn modelId="{8188873A-FFD3-4729-9F6B-F242AF9E9E99}" type="presParOf" srcId="{FAC46A0A-0F44-440E-97D0-DFECED6FE89E}" destId="{D927E909-E3FC-401C-AC40-51561B56B9FF}" srcOrd="4" destOrd="0" presId="urn:microsoft.com/office/officeart/2018/2/layout/IconVerticalSolidList"/>
    <dgm:cxn modelId="{E4688847-3AB3-4259-AFEC-840950263B16}" type="presParOf" srcId="{D927E909-E3FC-401C-AC40-51561B56B9FF}" destId="{B8E68466-ED28-4777-8033-5290A6483402}" srcOrd="0" destOrd="0" presId="urn:microsoft.com/office/officeart/2018/2/layout/IconVerticalSolidList"/>
    <dgm:cxn modelId="{170F2C53-3915-47F2-828A-E7A3EB620B50}" type="presParOf" srcId="{D927E909-E3FC-401C-AC40-51561B56B9FF}" destId="{60C90CA3-1FB5-4D3D-8D74-A8551FF708B9}" srcOrd="1" destOrd="0" presId="urn:microsoft.com/office/officeart/2018/2/layout/IconVerticalSolidList"/>
    <dgm:cxn modelId="{9785530B-C836-427A-BF71-859B7D7FC1B1}" type="presParOf" srcId="{D927E909-E3FC-401C-AC40-51561B56B9FF}" destId="{C8C6BBF3-1578-4ADD-952A-99EB5C7D26E3}" srcOrd="2" destOrd="0" presId="urn:microsoft.com/office/officeart/2018/2/layout/IconVerticalSolidList"/>
    <dgm:cxn modelId="{B5A6AE26-07CF-4A3F-8610-25AE16C1AADF}" type="presParOf" srcId="{D927E909-E3FC-401C-AC40-51561B56B9FF}" destId="{6E565CAA-2314-45E7-B7B8-2A63D8E90BD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C4FFE-8987-4A26-B7F4-8A516F18ADAE}">
      <dgm:prSet custT="1"/>
      <dgm:spPr/>
      <dgm:t>
        <a:bodyPr/>
        <a:lstStyle/>
        <a:p>
          <a:pPr>
            <a:lnSpc>
              <a:spcPct val="100000"/>
            </a:lnSpc>
          </a:pPr>
          <a:r>
            <a:rPr lang="en-US" sz="1600" b="1" dirty="0"/>
            <a:t>Supporting School Age Friendships - raising children.net.au</a:t>
          </a:r>
        </a:p>
        <a:p>
          <a:pPr>
            <a:lnSpc>
              <a:spcPct val="100000"/>
            </a:lnSpc>
          </a:pPr>
          <a:r>
            <a:rPr lang="en-US" sz="1200" dirty="0"/>
            <a:t>Playdates/sleepovers: be available and plan some activities</a:t>
          </a:r>
        </a:p>
        <a:p>
          <a:pPr>
            <a:lnSpc>
              <a:spcPct val="100000"/>
            </a:lnSpc>
          </a:pPr>
          <a:r>
            <a:rPr lang="en-US" sz="1200" dirty="0"/>
            <a:t>Social reminders: introduce self when meeting others (social cues/dynamics)</a:t>
          </a:r>
        </a:p>
        <a:p>
          <a:pPr>
            <a:lnSpc>
              <a:spcPct val="100000"/>
            </a:lnSpc>
          </a:pPr>
          <a:r>
            <a:rPr lang="en-US" sz="1200" dirty="0"/>
            <a:t>Learn the game rules</a:t>
          </a:r>
        </a:p>
        <a:p>
          <a:pPr>
            <a:lnSpc>
              <a:spcPct val="100000"/>
            </a:lnSpc>
          </a:pPr>
          <a:r>
            <a:rPr lang="en-US" sz="1200" dirty="0"/>
            <a:t>Buddy system at school: harness school support</a:t>
          </a:r>
        </a:p>
        <a:p>
          <a:pPr>
            <a:lnSpc>
              <a:spcPct val="100000"/>
            </a:lnSpc>
          </a:pPr>
          <a:r>
            <a:rPr lang="en-US" sz="1200" dirty="0"/>
            <a:t>Special needs: give others ideas on how to include your child</a:t>
          </a:r>
        </a:p>
        <a:p>
          <a:pPr>
            <a:lnSpc>
              <a:spcPct val="100000"/>
            </a:lnSpc>
          </a:pPr>
          <a:r>
            <a:rPr lang="en-US" sz="1200" dirty="0"/>
            <a:t>Extracurricular activities to meet children with similar interests: what are they good at and where do they find likeminded friends?</a:t>
          </a:r>
        </a:p>
        <a:p>
          <a:pPr>
            <a:lnSpc>
              <a:spcPct val="100000"/>
            </a:lnSpc>
          </a:pPr>
          <a:endParaRPr lang="en-US" sz="1200"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1C383F32-22E8-4F62-A3E0-BDC3D5F48992}">
      <dgm:prSet custT="1"/>
      <dgm:spPr/>
      <dgm:t>
        <a:bodyPr/>
        <a:lstStyle/>
        <a:p>
          <a:pPr>
            <a:lnSpc>
              <a:spcPct val="100000"/>
            </a:lnSpc>
          </a:pPr>
          <a:r>
            <a:rPr lang="en-US" sz="1600" b="1" dirty="0"/>
            <a:t>Helping Children Make Friends – Parentingscience.com</a:t>
          </a:r>
        </a:p>
        <a:p>
          <a:pPr>
            <a:lnSpc>
              <a:spcPct val="100000"/>
            </a:lnSpc>
          </a:pPr>
          <a:r>
            <a:rPr lang="en-US" sz="1200" dirty="0"/>
            <a:t>Show your child warmth and respect, not control</a:t>
          </a:r>
        </a:p>
        <a:p>
          <a:pPr>
            <a:lnSpc>
              <a:spcPct val="100000"/>
            </a:lnSpc>
          </a:pPr>
          <a:r>
            <a:rPr lang="en-US" sz="1200" dirty="0"/>
            <a:t>Be an emotions coach</a:t>
          </a:r>
        </a:p>
        <a:p>
          <a:pPr>
            <a:lnSpc>
              <a:spcPct val="100000"/>
            </a:lnSpc>
          </a:pPr>
          <a:r>
            <a:rPr lang="en-US" sz="1200" dirty="0"/>
            <a:t>Nurture their ability to read minds</a:t>
          </a:r>
        </a:p>
        <a:p>
          <a:pPr>
            <a:lnSpc>
              <a:spcPct val="100000"/>
            </a:lnSpc>
          </a:pPr>
          <a:r>
            <a:rPr lang="en-US" sz="1200" dirty="0"/>
            <a:t>Provide a secure social environment</a:t>
          </a:r>
        </a:p>
        <a:p>
          <a:pPr>
            <a:lnSpc>
              <a:spcPct val="100000"/>
            </a:lnSpc>
          </a:pPr>
          <a:r>
            <a:rPr lang="en-US" sz="1200" dirty="0"/>
            <a:t>Address disruptive </a:t>
          </a:r>
          <a:r>
            <a:rPr lang="en-US" sz="1200" dirty="0" err="1"/>
            <a:t>behaviour</a:t>
          </a:r>
          <a:endParaRPr lang="en-US" sz="1200" dirty="0"/>
        </a:p>
        <a:p>
          <a:pPr>
            <a:lnSpc>
              <a:spcPct val="100000"/>
            </a:lnSpc>
          </a:pPr>
          <a:r>
            <a:rPr lang="en-US" sz="1200" dirty="0"/>
            <a:t>Be understanding and forgiving of other’s mistakes</a:t>
          </a:r>
        </a:p>
        <a:p>
          <a:pPr>
            <a:lnSpc>
              <a:spcPct val="100000"/>
            </a:lnSpc>
          </a:pPr>
          <a:r>
            <a:rPr lang="en-US" sz="1200" dirty="0"/>
            <a:t>Teach remorse and making amends</a:t>
          </a:r>
        </a:p>
        <a:p>
          <a:pPr>
            <a:lnSpc>
              <a:spcPct val="100000"/>
            </a:lnSpc>
          </a:pPr>
          <a:r>
            <a:rPr lang="en-US" sz="1200" dirty="0"/>
            <a:t>Teach conversation skills: pleasant &amp; reciprocal conversations, active listening (eyes, body, quiet, responsive), likes and dislikes exchange </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FAC46A0A-0F44-440E-97D0-DFECED6FE89E}" type="pres">
      <dgm:prSet presAssocID="{01A66772-F185-4D58-B8BB-E9370D7A7A2B}" presName="root" presStyleCnt="0">
        <dgm:presLayoutVars>
          <dgm:dir/>
          <dgm:resizeHandles val="exact"/>
        </dgm:presLayoutVars>
      </dgm:prSet>
      <dgm:spPr/>
    </dgm:pt>
    <dgm:pt modelId="{6E4405F8-E7C3-4778-8522-75BCDC1B3128}" type="pres">
      <dgm:prSet presAssocID="{40FC4FFE-8987-4A26-B7F4-8A516F18ADAE}" presName="compNode" presStyleCnt="0"/>
      <dgm:spPr/>
    </dgm:pt>
    <dgm:pt modelId="{4D421DAE-6722-4BCD-8221-8216D03C2EA0}" type="pres">
      <dgm:prSet presAssocID="{40FC4FFE-8987-4A26-B7F4-8A516F18ADAE}" presName="bgRect" presStyleLbl="bgShp" presStyleIdx="0" presStyleCnt="2"/>
      <dgm:spPr/>
    </dgm:pt>
    <dgm:pt modelId="{10CC9985-4489-4180-A382-98FC9CA7B310}" type="pres">
      <dgm:prSet presAssocID="{40FC4FFE-8987-4A26-B7F4-8A516F18AD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8A11367F-EEF3-4C1E-9901-B57E0CAD6EC0}" type="pres">
      <dgm:prSet presAssocID="{40FC4FFE-8987-4A26-B7F4-8A516F18ADAE}" presName="spaceRect" presStyleCnt="0"/>
      <dgm:spPr/>
    </dgm:pt>
    <dgm:pt modelId="{0A57E9F9-C48C-431E-BB92-7AE93B54F76B}" type="pres">
      <dgm:prSet presAssocID="{40FC4FFE-8987-4A26-B7F4-8A516F18ADAE}" presName="parTx" presStyleLbl="revTx" presStyleIdx="0" presStyleCnt="2" custScaleX="134864">
        <dgm:presLayoutVars>
          <dgm:chMax val="0"/>
          <dgm:chPref val="0"/>
        </dgm:presLayoutVars>
      </dgm:prSet>
      <dgm:spPr/>
    </dgm:pt>
    <dgm:pt modelId="{FD795F7D-5E30-4652-A305-CEE663070D20}" type="pres">
      <dgm:prSet presAssocID="{5B62599A-5C9B-48E7-896E-EA782AC60C8B}" presName="sibTrans" presStyleCnt="0"/>
      <dgm:spPr/>
    </dgm:pt>
    <dgm:pt modelId="{D927E909-E3FC-401C-AC40-51561B56B9FF}" type="pres">
      <dgm:prSet presAssocID="{1C383F32-22E8-4F62-A3E0-BDC3D5F48992}" presName="compNode" presStyleCnt="0"/>
      <dgm:spPr/>
    </dgm:pt>
    <dgm:pt modelId="{B8E68466-ED28-4777-8033-5290A6483402}" type="pres">
      <dgm:prSet presAssocID="{1C383F32-22E8-4F62-A3E0-BDC3D5F48992}" presName="bgRect" presStyleLbl="bgShp" presStyleIdx="1" presStyleCnt="2"/>
      <dgm:spPr/>
    </dgm:pt>
    <dgm:pt modelId="{60C90CA3-1FB5-4D3D-8D74-A8551FF708B9}" type="pres">
      <dgm:prSet presAssocID="{1C383F32-22E8-4F62-A3E0-BDC3D5F489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yramid with Levels"/>
        </a:ext>
      </dgm:extLst>
    </dgm:pt>
    <dgm:pt modelId="{C8C6BBF3-1578-4ADD-952A-99EB5C7D26E3}" type="pres">
      <dgm:prSet presAssocID="{1C383F32-22E8-4F62-A3E0-BDC3D5F48992}" presName="spaceRect" presStyleCnt="0"/>
      <dgm:spPr/>
    </dgm:pt>
    <dgm:pt modelId="{6E565CAA-2314-45E7-B7B8-2A63D8E90BDD}" type="pres">
      <dgm:prSet presAssocID="{1C383F32-22E8-4F62-A3E0-BDC3D5F48992}" presName="parTx" presStyleLbl="revTx" presStyleIdx="1" presStyleCnt="2" custScaleX="136384">
        <dgm:presLayoutVars>
          <dgm:chMax val="0"/>
          <dgm:chPref val="0"/>
        </dgm:presLayoutVars>
      </dgm:prSet>
      <dgm:spPr/>
    </dgm:pt>
  </dgm:ptLst>
  <dgm:cxnLst>
    <dgm:cxn modelId="{C7AD8469-3C68-4AF9-AB82-79B0043AA120}" srcId="{01A66772-F185-4D58-B8BB-E9370D7A7A2B}" destId="{40FC4FFE-8987-4A26-B7F4-8A516F18ADAE}" srcOrd="0" destOrd="0" parTransId="{CAD7EF86-FB23-41F6-BF42-040B36DEFDB1}" sibTransId="{5B62599A-5C9B-48E7-896E-EA782AC60C8B}"/>
    <dgm:cxn modelId="{332C874A-FAFD-4C86-A713-D29D27EFA553}" type="presOf" srcId="{40FC4FFE-8987-4A26-B7F4-8A516F18ADAE}" destId="{0A57E9F9-C48C-431E-BB92-7AE93B54F76B}" srcOrd="0" destOrd="0" presId="urn:microsoft.com/office/officeart/2018/2/layout/IconVerticalSolidList"/>
    <dgm:cxn modelId="{DD538E77-110D-40E8-9518-AF66DD564EBD}" type="presOf" srcId="{01A66772-F185-4D58-B8BB-E9370D7A7A2B}" destId="{FAC46A0A-0F44-440E-97D0-DFECED6FE89E}" srcOrd="0" destOrd="0" presId="urn:microsoft.com/office/officeart/2018/2/layout/IconVerticalSolidList"/>
    <dgm:cxn modelId="{C4CCE57E-E871-46D6-BAD5-880252C95D22}" srcId="{01A66772-F185-4D58-B8BB-E9370D7A7A2B}" destId="{1C383F32-22E8-4F62-A3E0-BDC3D5F48992}" srcOrd="1" destOrd="0" parTransId="{A7920A2F-3244-4159-AF04-6A1D38B7B317}" sibTransId="{8500F72A-2C6D-4FDF-9C1D-CA691380EB0B}"/>
    <dgm:cxn modelId="{828DADD0-29C0-4B7D-994F-DDCDE89BC1D1}" type="presOf" srcId="{1C383F32-22E8-4F62-A3E0-BDC3D5F48992}" destId="{6E565CAA-2314-45E7-B7B8-2A63D8E90BDD}" srcOrd="0" destOrd="0" presId="urn:microsoft.com/office/officeart/2018/2/layout/IconVerticalSolidList"/>
    <dgm:cxn modelId="{C1D37329-967E-4ACF-80D3-3448D782D1E5}" type="presParOf" srcId="{FAC46A0A-0F44-440E-97D0-DFECED6FE89E}" destId="{6E4405F8-E7C3-4778-8522-75BCDC1B3128}" srcOrd="0" destOrd="0" presId="urn:microsoft.com/office/officeart/2018/2/layout/IconVerticalSolidList"/>
    <dgm:cxn modelId="{17EB102F-17B7-4821-986F-D249B76D89CD}" type="presParOf" srcId="{6E4405F8-E7C3-4778-8522-75BCDC1B3128}" destId="{4D421DAE-6722-4BCD-8221-8216D03C2EA0}" srcOrd="0" destOrd="0" presId="urn:microsoft.com/office/officeart/2018/2/layout/IconVerticalSolidList"/>
    <dgm:cxn modelId="{4DAEE7E2-8DDF-45A6-ACC2-0B45ACCE8D92}" type="presParOf" srcId="{6E4405F8-E7C3-4778-8522-75BCDC1B3128}" destId="{10CC9985-4489-4180-A382-98FC9CA7B310}" srcOrd="1" destOrd="0" presId="urn:microsoft.com/office/officeart/2018/2/layout/IconVerticalSolidList"/>
    <dgm:cxn modelId="{14F79098-B6F5-4403-8E0F-5BE80C77701F}" type="presParOf" srcId="{6E4405F8-E7C3-4778-8522-75BCDC1B3128}" destId="{8A11367F-EEF3-4C1E-9901-B57E0CAD6EC0}" srcOrd="2" destOrd="0" presId="urn:microsoft.com/office/officeart/2018/2/layout/IconVerticalSolidList"/>
    <dgm:cxn modelId="{8A615400-FAF3-42BD-93CE-CB1D29BCCE58}" type="presParOf" srcId="{6E4405F8-E7C3-4778-8522-75BCDC1B3128}" destId="{0A57E9F9-C48C-431E-BB92-7AE93B54F76B}" srcOrd="3" destOrd="0" presId="urn:microsoft.com/office/officeart/2018/2/layout/IconVerticalSolidList"/>
    <dgm:cxn modelId="{62C0FEDD-E4BF-4509-9216-E1A61AD86341}" type="presParOf" srcId="{FAC46A0A-0F44-440E-97D0-DFECED6FE89E}" destId="{FD795F7D-5E30-4652-A305-CEE663070D20}" srcOrd="1" destOrd="0" presId="urn:microsoft.com/office/officeart/2018/2/layout/IconVerticalSolidList"/>
    <dgm:cxn modelId="{8188873A-FFD3-4729-9F6B-F242AF9E9E99}" type="presParOf" srcId="{FAC46A0A-0F44-440E-97D0-DFECED6FE89E}" destId="{D927E909-E3FC-401C-AC40-51561B56B9FF}" srcOrd="2" destOrd="0" presId="urn:microsoft.com/office/officeart/2018/2/layout/IconVerticalSolidList"/>
    <dgm:cxn modelId="{E4688847-3AB3-4259-AFEC-840950263B16}" type="presParOf" srcId="{D927E909-E3FC-401C-AC40-51561B56B9FF}" destId="{B8E68466-ED28-4777-8033-5290A6483402}" srcOrd="0" destOrd="0" presId="urn:microsoft.com/office/officeart/2018/2/layout/IconVerticalSolidList"/>
    <dgm:cxn modelId="{170F2C53-3915-47F2-828A-E7A3EB620B50}" type="presParOf" srcId="{D927E909-E3FC-401C-AC40-51561B56B9FF}" destId="{60C90CA3-1FB5-4D3D-8D74-A8551FF708B9}" srcOrd="1" destOrd="0" presId="urn:microsoft.com/office/officeart/2018/2/layout/IconVerticalSolidList"/>
    <dgm:cxn modelId="{9785530B-C836-427A-BF71-859B7D7FC1B1}" type="presParOf" srcId="{D927E909-E3FC-401C-AC40-51561B56B9FF}" destId="{C8C6BBF3-1578-4ADD-952A-99EB5C7D26E3}" srcOrd="2" destOrd="0" presId="urn:microsoft.com/office/officeart/2018/2/layout/IconVerticalSolidList"/>
    <dgm:cxn modelId="{B5A6AE26-07CF-4A3F-8610-25AE16C1AADF}" type="presParOf" srcId="{D927E909-E3FC-401C-AC40-51561B56B9FF}" destId="{6E565CAA-2314-45E7-B7B8-2A63D8E90B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C4FFE-8987-4A26-B7F4-8A516F18ADAE}">
      <dgm:prSet custT="1"/>
      <dgm:spPr/>
      <dgm:t>
        <a:bodyPr/>
        <a:lstStyle/>
        <a:p>
          <a:pPr>
            <a:lnSpc>
              <a:spcPct val="100000"/>
            </a:lnSpc>
          </a:pPr>
          <a:r>
            <a:rPr lang="en-US" sz="1600" b="1" dirty="0"/>
            <a:t>Signs of Toxic Friendships: </a:t>
          </a:r>
        </a:p>
        <a:p>
          <a:pPr>
            <a:lnSpc>
              <a:spcPct val="100000"/>
            </a:lnSpc>
          </a:pPr>
          <a:r>
            <a:rPr lang="en-US" sz="1200" dirty="0"/>
            <a:t>School refusal	Withdrawal	Excluded</a:t>
          </a:r>
        </a:p>
        <a:p>
          <a:pPr>
            <a:lnSpc>
              <a:spcPct val="100000"/>
            </a:lnSpc>
          </a:pPr>
          <a:r>
            <a:rPr lang="en-US" sz="1200" dirty="0"/>
            <a:t>Not eating lunch	Crying (hysterical)	Projection</a:t>
          </a:r>
        </a:p>
        <a:p>
          <a:pPr>
            <a:lnSpc>
              <a:spcPct val="100000"/>
            </a:lnSpc>
          </a:pPr>
          <a:r>
            <a:rPr lang="en-US" sz="1200" dirty="0"/>
            <a:t>Socially anxious	Insecure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pPr>
          <a:r>
            <a:rPr lang="en-US" sz="1600" b="1" dirty="0"/>
            <a:t>What Parents Can Do:</a:t>
          </a:r>
        </a:p>
        <a:p>
          <a:pPr>
            <a:lnSpc>
              <a:spcPct val="100000"/>
            </a:lnSpc>
          </a:pPr>
          <a:r>
            <a:rPr lang="en-US" sz="1200" dirty="0"/>
            <a:t>Read a friendship story:</a:t>
          </a:r>
        </a:p>
        <a:p>
          <a:pPr>
            <a:lnSpc>
              <a:spcPct val="100000"/>
            </a:lnSpc>
          </a:pPr>
          <a:r>
            <a:rPr lang="en-US" sz="1200" dirty="0"/>
            <a:t>Tell them about your experiences:</a:t>
          </a:r>
        </a:p>
        <a:p>
          <a:pPr>
            <a:lnSpc>
              <a:spcPct val="100000"/>
            </a:lnSpc>
          </a:pPr>
          <a:r>
            <a:rPr lang="en-US" sz="1200" dirty="0"/>
            <a:t>Ask about their friendships: listen, open questions, build trust, illuminate (would you do that), be patient, get distance (psychologytoday.com)</a:t>
          </a:r>
        </a:p>
        <a:p>
          <a:pPr>
            <a:lnSpc>
              <a:spcPct val="100000"/>
            </a:lnSpc>
          </a:pPr>
          <a:r>
            <a:rPr lang="en-US" sz="1200" dirty="0"/>
            <a:t>Make a list of potential friends or connect with others outside of school</a:t>
          </a:r>
        </a:p>
        <a:p>
          <a:pPr>
            <a:lnSpc>
              <a:spcPct val="100000"/>
            </a:lnSpc>
          </a:pPr>
          <a:endParaRPr lang="en-US" sz="1400"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pPr>
          <a:r>
            <a:rPr lang="en-US" sz="1600" b="1" dirty="0"/>
            <a:t>Parenting Helps: </a:t>
          </a:r>
        </a:p>
        <a:p>
          <a:pPr>
            <a:lnSpc>
              <a:spcPct val="100000"/>
            </a:lnSpc>
          </a:pPr>
          <a:r>
            <a:rPr lang="en-US" sz="1200" dirty="0"/>
            <a:t>Preschoolers rarely have conflict with friends, or if they do, it is solved quickly. Where friendships are disruptive or result in disengagement, as children mature, we can help in how we respond.</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FAC46A0A-0F44-440E-97D0-DFECED6FE89E}" type="pres">
      <dgm:prSet presAssocID="{01A66772-F185-4D58-B8BB-E9370D7A7A2B}" presName="root" presStyleCnt="0">
        <dgm:presLayoutVars>
          <dgm:dir/>
          <dgm:resizeHandles val="exact"/>
        </dgm:presLayoutVars>
      </dgm:prSet>
      <dgm:spPr/>
    </dgm:pt>
    <dgm:pt modelId="{6E4405F8-E7C3-4778-8522-75BCDC1B3128}" type="pres">
      <dgm:prSet presAssocID="{40FC4FFE-8987-4A26-B7F4-8A516F18ADAE}" presName="compNode" presStyleCnt="0"/>
      <dgm:spPr/>
    </dgm:pt>
    <dgm:pt modelId="{4D421DAE-6722-4BCD-8221-8216D03C2EA0}" type="pres">
      <dgm:prSet presAssocID="{40FC4FFE-8987-4A26-B7F4-8A516F18ADAE}" presName="bgRect" presStyleLbl="bgShp" presStyleIdx="0" presStyleCnt="3"/>
      <dgm:spPr/>
    </dgm:pt>
    <dgm:pt modelId="{10CC9985-4489-4180-A382-98FC9CA7B310}"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8A11367F-EEF3-4C1E-9901-B57E0CAD6EC0}" type="pres">
      <dgm:prSet presAssocID="{40FC4FFE-8987-4A26-B7F4-8A516F18ADAE}" presName="spaceRect" presStyleCnt="0"/>
      <dgm:spPr/>
    </dgm:pt>
    <dgm:pt modelId="{0A57E9F9-C48C-431E-BB92-7AE93B54F76B}" type="pres">
      <dgm:prSet presAssocID="{40FC4FFE-8987-4A26-B7F4-8A516F18ADAE}" presName="parTx" presStyleLbl="revTx" presStyleIdx="0" presStyleCnt="3" custLinFactNeighborX="955" custLinFactNeighborY="32167">
        <dgm:presLayoutVars>
          <dgm:chMax val="0"/>
          <dgm:chPref val="0"/>
        </dgm:presLayoutVars>
      </dgm:prSet>
      <dgm:spPr/>
    </dgm:pt>
    <dgm:pt modelId="{FD795F7D-5E30-4652-A305-CEE663070D20}" type="pres">
      <dgm:prSet presAssocID="{5B62599A-5C9B-48E7-896E-EA782AC60C8B}" presName="sibTrans" presStyleCnt="0"/>
      <dgm:spPr/>
    </dgm:pt>
    <dgm:pt modelId="{CF425924-5128-452C-A943-4AB4BD322F77}" type="pres">
      <dgm:prSet presAssocID="{49225C73-1633-42F1-AB3B-7CB183E5F8B8}" presName="compNode" presStyleCnt="0"/>
      <dgm:spPr/>
    </dgm:pt>
    <dgm:pt modelId="{0FA16BA6-ED3B-4930-942B-D0C60C1B524A}" type="pres">
      <dgm:prSet presAssocID="{49225C73-1633-42F1-AB3B-7CB183E5F8B8}" presName="bgRect" presStyleLbl="bgShp" presStyleIdx="1" presStyleCnt="3"/>
      <dgm:spPr/>
    </dgm:pt>
    <dgm:pt modelId="{AB928B40-9B7C-4453-80FF-DE2E621D8023}"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f"/>
        </a:ext>
      </dgm:extLst>
    </dgm:pt>
    <dgm:pt modelId="{82F71B68-615A-42D8-87CD-80E8A22A7646}" type="pres">
      <dgm:prSet presAssocID="{49225C73-1633-42F1-AB3B-7CB183E5F8B8}" presName="spaceRect" presStyleCnt="0"/>
      <dgm:spPr/>
    </dgm:pt>
    <dgm:pt modelId="{24520D2F-201A-4115-8C3A-7601DDC5713A}" type="pres">
      <dgm:prSet presAssocID="{49225C73-1633-42F1-AB3B-7CB183E5F8B8}" presName="parTx" presStyleLbl="revTx" presStyleIdx="1" presStyleCnt="3" custScaleX="102935" custScaleY="83896" custLinFactNeighborX="1036" custLinFactNeighborY="46451">
        <dgm:presLayoutVars>
          <dgm:chMax val="0"/>
          <dgm:chPref val="0"/>
        </dgm:presLayoutVars>
      </dgm:prSet>
      <dgm:spPr/>
    </dgm:pt>
    <dgm:pt modelId="{7212F26E-D57A-4074-96B6-CCDCC690D535}" type="pres">
      <dgm:prSet presAssocID="{9646853A-8964-4519-A5B1-0B7D18B2983D}" presName="sibTrans" presStyleCnt="0"/>
      <dgm:spPr/>
    </dgm:pt>
    <dgm:pt modelId="{D927E909-E3FC-401C-AC40-51561B56B9FF}" type="pres">
      <dgm:prSet presAssocID="{1C383F32-22E8-4F62-A3E0-BDC3D5F48992}" presName="compNode" presStyleCnt="0"/>
      <dgm:spPr/>
    </dgm:pt>
    <dgm:pt modelId="{B8E68466-ED28-4777-8033-5290A6483402}" type="pres">
      <dgm:prSet presAssocID="{1C383F32-22E8-4F62-A3E0-BDC3D5F48992}" presName="bgRect" presStyleLbl="bgShp" presStyleIdx="2" presStyleCnt="3"/>
      <dgm:spPr/>
    </dgm:pt>
    <dgm:pt modelId="{60C90CA3-1FB5-4D3D-8D74-A8551FF708B9}"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yramid with Levels"/>
        </a:ext>
      </dgm:extLst>
    </dgm:pt>
    <dgm:pt modelId="{C8C6BBF3-1578-4ADD-952A-99EB5C7D26E3}" type="pres">
      <dgm:prSet presAssocID="{1C383F32-22E8-4F62-A3E0-BDC3D5F48992}" presName="spaceRect" presStyleCnt="0"/>
      <dgm:spPr/>
    </dgm:pt>
    <dgm:pt modelId="{6E565CAA-2314-45E7-B7B8-2A63D8E90BDD}" type="pres">
      <dgm:prSet presAssocID="{1C383F32-22E8-4F62-A3E0-BDC3D5F48992}" presName="parTx" presStyleLbl="revTx" presStyleIdx="2" presStyleCnt="3" custLinFactNeighborX="-30" custLinFactNeighborY="33606">
        <dgm:presLayoutVars>
          <dgm:chMax val="0"/>
          <dgm:chPref val="0"/>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D67492F-CD11-4F4B-BFAC-A4F478A51250}" type="presOf" srcId="{49225C73-1633-42F1-AB3B-7CB183E5F8B8}" destId="{24520D2F-201A-4115-8C3A-7601DDC5713A}" srcOrd="0" destOrd="0" presId="urn:microsoft.com/office/officeart/2018/2/layout/IconVerticalSolidList"/>
    <dgm:cxn modelId="{C7AD8469-3C68-4AF9-AB82-79B0043AA120}" srcId="{01A66772-F185-4D58-B8BB-E9370D7A7A2B}" destId="{40FC4FFE-8987-4A26-B7F4-8A516F18ADAE}" srcOrd="0" destOrd="0" parTransId="{CAD7EF86-FB23-41F6-BF42-040B36DEFDB1}" sibTransId="{5B62599A-5C9B-48E7-896E-EA782AC60C8B}"/>
    <dgm:cxn modelId="{332C874A-FAFD-4C86-A713-D29D27EFA553}" type="presOf" srcId="{40FC4FFE-8987-4A26-B7F4-8A516F18ADAE}" destId="{0A57E9F9-C48C-431E-BB92-7AE93B54F76B}" srcOrd="0" destOrd="0" presId="urn:microsoft.com/office/officeart/2018/2/layout/IconVerticalSolidList"/>
    <dgm:cxn modelId="{DD538E77-110D-40E8-9518-AF66DD564EBD}" type="presOf" srcId="{01A66772-F185-4D58-B8BB-E9370D7A7A2B}" destId="{FAC46A0A-0F44-440E-97D0-DFECED6FE89E}" srcOrd="0" destOrd="0" presId="urn:microsoft.com/office/officeart/2018/2/layout/IconVerticalSolidList"/>
    <dgm:cxn modelId="{C4CCE57E-E871-46D6-BAD5-880252C95D22}" srcId="{01A66772-F185-4D58-B8BB-E9370D7A7A2B}" destId="{1C383F32-22E8-4F62-A3E0-BDC3D5F48992}" srcOrd="2" destOrd="0" parTransId="{A7920A2F-3244-4159-AF04-6A1D38B7B317}" sibTransId="{8500F72A-2C6D-4FDF-9C1D-CA691380EB0B}"/>
    <dgm:cxn modelId="{828DADD0-29C0-4B7D-994F-DDCDE89BC1D1}" type="presOf" srcId="{1C383F32-22E8-4F62-A3E0-BDC3D5F48992}" destId="{6E565CAA-2314-45E7-B7B8-2A63D8E90BDD}" srcOrd="0" destOrd="0" presId="urn:microsoft.com/office/officeart/2018/2/layout/IconVerticalSolidList"/>
    <dgm:cxn modelId="{C1D37329-967E-4ACF-80D3-3448D782D1E5}" type="presParOf" srcId="{FAC46A0A-0F44-440E-97D0-DFECED6FE89E}" destId="{6E4405F8-E7C3-4778-8522-75BCDC1B3128}" srcOrd="0" destOrd="0" presId="urn:microsoft.com/office/officeart/2018/2/layout/IconVerticalSolidList"/>
    <dgm:cxn modelId="{17EB102F-17B7-4821-986F-D249B76D89CD}" type="presParOf" srcId="{6E4405F8-E7C3-4778-8522-75BCDC1B3128}" destId="{4D421DAE-6722-4BCD-8221-8216D03C2EA0}" srcOrd="0" destOrd="0" presId="urn:microsoft.com/office/officeart/2018/2/layout/IconVerticalSolidList"/>
    <dgm:cxn modelId="{4DAEE7E2-8DDF-45A6-ACC2-0B45ACCE8D92}" type="presParOf" srcId="{6E4405F8-E7C3-4778-8522-75BCDC1B3128}" destId="{10CC9985-4489-4180-A382-98FC9CA7B310}" srcOrd="1" destOrd="0" presId="urn:microsoft.com/office/officeart/2018/2/layout/IconVerticalSolidList"/>
    <dgm:cxn modelId="{14F79098-B6F5-4403-8E0F-5BE80C77701F}" type="presParOf" srcId="{6E4405F8-E7C3-4778-8522-75BCDC1B3128}" destId="{8A11367F-EEF3-4C1E-9901-B57E0CAD6EC0}" srcOrd="2" destOrd="0" presId="urn:microsoft.com/office/officeart/2018/2/layout/IconVerticalSolidList"/>
    <dgm:cxn modelId="{8A615400-FAF3-42BD-93CE-CB1D29BCCE58}" type="presParOf" srcId="{6E4405F8-E7C3-4778-8522-75BCDC1B3128}" destId="{0A57E9F9-C48C-431E-BB92-7AE93B54F76B}" srcOrd="3" destOrd="0" presId="urn:microsoft.com/office/officeart/2018/2/layout/IconVerticalSolidList"/>
    <dgm:cxn modelId="{62C0FEDD-E4BF-4509-9216-E1A61AD86341}" type="presParOf" srcId="{FAC46A0A-0F44-440E-97D0-DFECED6FE89E}" destId="{FD795F7D-5E30-4652-A305-CEE663070D20}" srcOrd="1" destOrd="0" presId="urn:microsoft.com/office/officeart/2018/2/layout/IconVerticalSolidList"/>
    <dgm:cxn modelId="{DBA24A79-D5DB-4299-9893-2D36331A9C0A}" type="presParOf" srcId="{FAC46A0A-0F44-440E-97D0-DFECED6FE89E}" destId="{CF425924-5128-452C-A943-4AB4BD322F77}" srcOrd="2" destOrd="0" presId="urn:microsoft.com/office/officeart/2018/2/layout/IconVerticalSolidList"/>
    <dgm:cxn modelId="{E6A50BB1-28A0-4B54-A746-132E78CFDA54}" type="presParOf" srcId="{CF425924-5128-452C-A943-4AB4BD322F77}" destId="{0FA16BA6-ED3B-4930-942B-D0C60C1B524A}" srcOrd="0" destOrd="0" presId="urn:microsoft.com/office/officeart/2018/2/layout/IconVerticalSolidList"/>
    <dgm:cxn modelId="{93069BB5-4B72-494C-A22E-406B1A117AEE}" type="presParOf" srcId="{CF425924-5128-452C-A943-4AB4BD322F77}" destId="{AB928B40-9B7C-4453-80FF-DE2E621D8023}" srcOrd="1" destOrd="0" presId="urn:microsoft.com/office/officeart/2018/2/layout/IconVerticalSolidList"/>
    <dgm:cxn modelId="{75859D06-686E-48C7-9FD1-F786505CE211}" type="presParOf" srcId="{CF425924-5128-452C-A943-4AB4BD322F77}" destId="{82F71B68-615A-42D8-87CD-80E8A22A7646}" srcOrd="2" destOrd="0" presId="urn:microsoft.com/office/officeart/2018/2/layout/IconVerticalSolidList"/>
    <dgm:cxn modelId="{5FB575E6-AA34-4161-BAF8-7DFC33F20C15}" type="presParOf" srcId="{CF425924-5128-452C-A943-4AB4BD322F77}" destId="{24520D2F-201A-4115-8C3A-7601DDC5713A}" srcOrd="3" destOrd="0" presId="urn:microsoft.com/office/officeart/2018/2/layout/IconVerticalSolidList"/>
    <dgm:cxn modelId="{DD0F19A7-D9A8-410F-B8CA-109BDFD70FB5}" type="presParOf" srcId="{FAC46A0A-0F44-440E-97D0-DFECED6FE89E}" destId="{7212F26E-D57A-4074-96B6-CCDCC690D535}" srcOrd="3" destOrd="0" presId="urn:microsoft.com/office/officeart/2018/2/layout/IconVerticalSolidList"/>
    <dgm:cxn modelId="{8188873A-FFD3-4729-9F6B-F242AF9E9E99}" type="presParOf" srcId="{FAC46A0A-0F44-440E-97D0-DFECED6FE89E}" destId="{D927E909-E3FC-401C-AC40-51561B56B9FF}" srcOrd="4" destOrd="0" presId="urn:microsoft.com/office/officeart/2018/2/layout/IconVerticalSolidList"/>
    <dgm:cxn modelId="{E4688847-3AB3-4259-AFEC-840950263B16}" type="presParOf" srcId="{D927E909-E3FC-401C-AC40-51561B56B9FF}" destId="{B8E68466-ED28-4777-8033-5290A6483402}" srcOrd="0" destOrd="0" presId="urn:microsoft.com/office/officeart/2018/2/layout/IconVerticalSolidList"/>
    <dgm:cxn modelId="{170F2C53-3915-47F2-828A-E7A3EB620B50}" type="presParOf" srcId="{D927E909-E3FC-401C-AC40-51561B56B9FF}" destId="{60C90CA3-1FB5-4D3D-8D74-A8551FF708B9}" srcOrd="1" destOrd="0" presId="urn:microsoft.com/office/officeart/2018/2/layout/IconVerticalSolidList"/>
    <dgm:cxn modelId="{9785530B-C836-427A-BF71-859B7D7FC1B1}" type="presParOf" srcId="{D927E909-E3FC-401C-AC40-51561B56B9FF}" destId="{C8C6BBF3-1578-4ADD-952A-99EB5C7D26E3}" srcOrd="2" destOrd="0" presId="urn:microsoft.com/office/officeart/2018/2/layout/IconVerticalSolidList"/>
    <dgm:cxn modelId="{B5A6AE26-07CF-4A3F-8610-25AE16C1AADF}" type="presParOf" srcId="{D927E909-E3FC-401C-AC40-51561B56B9FF}" destId="{6E565CAA-2314-45E7-B7B8-2A63D8E90B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C4FFE-8987-4A26-B7F4-8A516F18ADAE}">
      <dgm:prSet custT="1"/>
      <dgm:spPr/>
      <dgm:t>
        <a:bodyPr/>
        <a:lstStyle/>
        <a:p>
          <a:pPr>
            <a:lnSpc>
              <a:spcPct val="100000"/>
            </a:lnSpc>
          </a:pPr>
          <a:r>
            <a:rPr lang="en-US" sz="1600" b="1" dirty="0"/>
            <a:t>What can you do? - Reachout.com </a:t>
          </a:r>
        </a:p>
        <a:p>
          <a:pPr>
            <a:lnSpc>
              <a:spcPct val="100000"/>
            </a:lnSpc>
          </a:pPr>
          <a:r>
            <a:rPr lang="en-US" sz="1200" dirty="0"/>
            <a:t>How do you feel and what do you want to do? Stop </a:t>
          </a:r>
          <a:r>
            <a:rPr lang="en-US" sz="1200" dirty="0" err="1"/>
            <a:t>behaviour</a:t>
          </a:r>
          <a:r>
            <a:rPr lang="en-US" sz="1200" dirty="0"/>
            <a:t>? Apology too?</a:t>
          </a:r>
        </a:p>
        <a:p>
          <a:pPr>
            <a:lnSpc>
              <a:spcPct val="100000"/>
            </a:lnSpc>
          </a:pPr>
          <a:r>
            <a:rPr lang="en-US" sz="1200" dirty="0"/>
            <a:t>Is it intentional? Would they stop if you let them know it’s hurting you?</a:t>
          </a:r>
        </a:p>
        <a:p>
          <a:pPr>
            <a:lnSpc>
              <a:spcPct val="100000"/>
            </a:lnSpc>
          </a:pPr>
          <a:r>
            <a:rPr lang="en-US" sz="1200" dirty="0"/>
            <a:t>Own your </a:t>
          </a:r>
          <a:r>
            <a:rPr lang="en-US" sz="1200" dirty="0" err="1"/>
            <a:t>behaviour</a:t>
          </a:r>
          <a:r>
            <a:rPr lang="en-US" sz="1200" dirty="0"/>
            <a:t>: figure out what you can control and how you can respond</a:t>
          </a:r>
        </a:p>
        <a:p>
          <a:pPr>
            <a:lnSpc>
              <a:spcPct val="100000"/>
            </a:lnSpc>
          </a:pPr>
          <a:r>
            <a:rPr lang="en-US" sz="1200" dirty="0"/>
            <a:t>Are you being respectful?</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pPr>
          <a:r>
            <a:rPr lang="en-GB" sz="1600" b="1" i="0" dirty="0"/>
            <a:t>The Conversation - Reachout.com</a:t>
          </a:r>
        </a:p>
        <a:p>
          <a:pPr>
            <a:lnSpc>
              <a:spcPct val="100000"/>
            </a:lnSpc>
          </a:pPr>
          <a:r>
            <a:rPr lang="en-US" sz="1200" dirty="0"/>
            <a:t>Handle things when they happen</a:t>
          </a:r>
        </a:p>
        <a:p>
          <a:pPr>
            <a:lnSpc>
              <a:spcPct val="100000"/>
            </a:lnSpc>
          </a:pPr>
          <a:r>
            <a:rPr lang="en-US" sz="1200" dirty="0"/>
            <a:t>Have a conversation: I statements, benefit of the doubt, listen, respect, time out</a:t>
          </a:r>
        </a:p>
        <a:p>
          <a:pPr>
            <a:lnSpc>
              <a:spcPct val="100000"/>
            </a:lnSpc>
          </a:pPr>
          <a:r>
            <a:rPr lang="en-US" sz="1200" dirty="0"/>
            <a:t>Set new boundaries</a:t>
          </a:r>
        </a:p>
        <a:p>
          <a:pPr>
            <a:lnSpc>
              <a:spcPct val="100000"/>
            </a:lnSpc>
          </a:pPr>
          <a:r>
            <a:rPr lang="en-US" sz="1200" dirty="0"/>
            <a:t>Reduce contact or take a break</a:t>
          </a:r>
          <a:endParaRPr lang="en-GB" sz="1200" b="0" i="0"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pPr>
          <a:r>
            <a:rPr lang="en-GB" sz="1200" b="1" i="0" dirty="0"/>
            <a:t>DO:</a:t>
          </a:r>
          <a:r>
            <a:rPr lang="en-GB" sz="1200" b="0" i="0" dirty="0"/>
            <a:t> ignore mean texts 	</a:t>
          </a:r>
          <a:r>
            <a:rPr lang="en-GB" sz="1200" b="1" i="0" dirty="0"/>
            <a:t>DON’T:</a:t>
          </a:r>
          <a:r>
            <a:rPr lang="en-GB" sz="1200" b="0" i="0" dirty="0"/>
            <a:t> intentionally leave your friend out of group chats.</a:t>
          </a:r>
        </a:p>
        <a:p>
          <a:pPr>
            <a:lnSpc>
              <a:spcPct val="100000"/>
            </a:lnSpc>
          </a:pPr>
          <a:r>
            <a:rPr lang="en-GB" sz="1200" b="1" i="0" dirty="0"/>
            <a:t>DO:</a:t>
          </a:r>
          <a:r>
            <a:rPr lang="en-GB" sz="1200" b="0" i="0" dirty="0"/>
            <a:t> avoid/reduce contact with </a:t>
          </a:r>
          <a:r>
            <a:rPr lang="en-GB" sz="1200" b="1" i="0" dirty="0"/>
            <a:t>DON’T:</a:t>
          </a:r>
          <a:r>
            <a:rPr lang="en-GB" sz="1200" b="0" i="0" dirty="0"/>
            <a:t> encourage mutual friends to leave them out</a:t>
          </a:r>
        </a:p>
        <a:p>
          <a:pPr>
            <a:lnSpc>
              <a:spcPct val="100000"/>
            </a:lnSpc>
          </a:pPr>
          <a:r>
            <a:rPr lang="en-GB" sz="1200" b="1" i="0" dirty="0"/>
            <a:t>DO:</a:t>
          </a:r>
          <a:r>
            <a:rPr lang="en-GB" sz="1200" b="0" i="0" dirty="0"/>
            <a:t> talk about friendship issues with other friends </a:t>
          </a:r>
          <a:r>
            <a:rPr lang="en-GB" sz="1200" b="1" i="0" dirty="0"/>
            <a:t>DON’T: </a:t>
          </a:r>
          <a:r>
            <a:rPr lang="en-GB" sz="1200" b="0" i="0" dirty="0"/>
            <a:t>spread rumours </a:t>
          </a:r>
        </a:p>
        <a:p>
          <a:pPr>
            <a:lnSpc>
              <a:spcPct val="100000"/>
            </a:lnSpc>
            <a:buFont typeface="Arial" panose="020B0604020202020204" pitchFamily="34" charset="0"/>
            <a:buChar char="•"/>
          </a:pPr>
          <a:r>
            <a:rPr lang="en-GB" sz="1200" b="1" i="0" dirty="0"/>
            <a:t>DO:</a:t>
          </a:r>
          <a:r>
            <a:rPr lang="en-GB" sz="1200" b="0" i="0" dirty="0"/>
            <a:t> stand up to someone who isn’t treating you well </a:t>
          </a:r>
          <a:r>
            <a:rPr lang="en-GB" sz="1200" b="1" i="0" dirty="0"/>
            <a:t>DON’T:</a:t>
          </a:r>
          <a:r>
            <a:rPr lang="en-GB" sz="1200" b="0" i="0" dirty="0"/>
            <a:t> insult them.</a:t>
          </a:r>
          <a:endParaRPr lang="en-US" sz="1200"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FAC46A0A-0F44-440E-97D0-DFECED6FE89E}" type="pres">
      <dgm:prSet presAssocID="{01A66772-F185-4D58-B8BB-E9370D7A7A2B}" presName="root" presStyleCnt="0">
        <dgm:presLayoutVars>
          <dgm:dir/>
          <dgm:resizeHandles val="exact"/>
        </dgm:presLayoutVars>
      </dgm:prSet>
      <dgm:spPr/>
    </dgm:pt>
    <dgm:pt modelId="{6E4405F8-E7C3-4778-8522-75BCDC1B3128}" type="pres">
      <dgm:prSet presAssocID="{40FC4FFE-8987-4A26-B7F4-8A516F18ADAE}" presName="compNode" presStyleCnt="0"/>
      <dgm:spPr/>
    </dgm:pt>
    <dgm:pt modelId="{4D421DAE-6722-4BCD-8221-8216D03C2EA0}" type="pres">
      <dgm:prSet presAssocID="{40FC4FFE-8987-4A26-B7F4-8A516F18ADAE}" presName="bgRect" presStyleLbl="bgShp" presStyleIdx="0" presStyleCnt="3"/>
      <dgm:spPr/>
    </dgm:pt>
    <dgm:pt modelId="{10CC9985-4489-4180-A382-98FC9CA7B310}"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8A11367F-EEF3-4C1E-9901-B57E0CAD6EC0}" type="pres">
      <dgm:prSet presAssocID="{40FC4FFE-8987-4A26-B7F4-8A516F18ADAE}" presName="spaceRect" presStyleCnt="0"/>
      <dgm:spPr/>
    </dgm:pt>
    <dgm:pt modelId="{0A57E9F9-C48C-431E-BB92-7AE93B54F76B}" type="pres">
      <dgm:prSet presAssocID="{40FC4FFE-8987-4A26-B7F4-8A516F18ADAE}" presName="parTx" presStyleLbl="revTx" presStyleIdx="0" presStyleCnt="3" custScaleX="116459" custScaleY="87480" custLinFactNeighborX="12266" custLinFactNeighborY="41316">
        <dgm:presLayoutVars>
          <dgm:chMax val="0"/>
          <dgm:chPref val="0"/>
        </dgm:presLayoutVars>
      </dgm:prSet>
      <dgm:spPr/>
    </dgm:pt>
    <dgm:pt modelId="{FD795F7D-5E30-4652-A305-CEE663070D20}" type="pres">
      <dgm:prSet presAssocID="{5B62599A-5C9B-48E7-896E-EA782AC60C8B}" presName="sibTrans" presStyleCnt="0"/>
      <dgm:spPr/>
    </dgm:pt>
    <dgm:pt modelId="{CF425924-5128-452C-A943-4AB4BD322F77}" type="pres">
      <dgm:prSet presAssocID="{49225C73-1633-42F1-AB3B-7CB183E5F8B8}" presName="compNode" presStyleCnt="0"/>
      <dgm:spPr/>
    </dgm:pt>
    <dgm:pt modelId="{0FA16BA6-ED3B-4930-942B-D0C60C1B524A}" type="pres">
      <dgm:prSet presAssocID="{49225C73-1633-42F1-AB3B-7CB183E5F8B8}" presName="bgRect" presStyleLbl="bgShp" presStyleIdx="1" presStyleCnt="3"/>
      <dgm:spPr/>
    </dgm:pt>
    <dgm:pt modelId="{AB928B40-9B7C-4453-80FF-DE2E621D8023}"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f"/>
        </a:ext>
      </dgm:extLst>
    </dgm:pt>
    <dgm:pt modelId="{82F71B68-615A-42D8-87CD-80E8A22A7646}" type="pres">
      <dgm:prSet presAssocID="{49225C73-1633-42F1-AB3B-7CB183E5F8B8}" presName="spaceRect" presStyleCnt="0"/>
      <dgm:spPr/>
    </dgm:pt>
    <dgm:pt modelId="{24520D2F-201A-4115-8C3A-7601DDC5713A}" type="pres">
      <dgm:prSet presAssocID="{49225C73-1633-42F1-AB3B-7CB183E5F8B8}" presName="parTx" presStyleLbl="revTx" presStyleIdx="1" presStyleCnt="3" custScaleX="113756" custLinFactNeighborX="4596" custLinFactNeighborY="33570">
        <dgm:presLayoutVars>
          <dgm:chMax val="0"/>
          <dgm:chPref val="0"/>
        </dgm:presLayoutVars>
      </dgm:prSet>
      <dgm:spPr/>
    </dgm:pt>
    <dgm:pt modelId="{7212F26E-D57A-4074-96B6-CCDCC690D535}" type="pres">
      <dgm:prSet presAssocID="{9646853A-8964-4519-A5B1-0B7D18B2983D}" presName="sibTrans" presStyleCnt="0"/>
      <dgm:spPr/>
    </dgm:pt>
    <dgm:pt modelId="{D927E909-E3FC-401C-AC40-51561B56B9FF}" type="pres">
      <dgm:prSet presAssocID="{1C383F32-22E8-4F62-A3E0-BDC3D5F48992}" presName="compNode" presStyleCnt="0"/>
      <dgm:spPr/>
    </dgm:pt>
    <dgm:pt modelId="{B8E68466-ED28-4777-8033-5290A6483402}" type="pres">
      <dgm:prSet presAssocID="{1C383F32-22E8-4F62-A3E0-BDC3D5F48992}" presName="bgRect" presStyleLbl="bgShp" presStyleIdx="2" presStyleCnt="3" custLinFactNeighborX="12801" custLinFactNeighborY="4917"/>
      <dgm:spPr/>
    </dgm:pt>
    <dgm:pt modelId="{60C90CA3-1FB5-4D3D-8D74-A8551FF708B9}"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yramid with Levels"/>
        </a:ext>
      </dgm:extLst>
    </dgm:pt>
    <dgm:pt modelId="{C8C6BBF3-1578-4ADD-952A-99EB5C7D26E3}" type="pres">
      <dgm:prSet presAssocID="{1C383F32-22E8-4F62-A3E0-BDC3D5F48992}" presName="spaceRect" presStyleCnt="0"/>
      <dgm:spPr/>
    </dgm:pt>
    <dgm:pt modelId="{6E565CAA-2314-45E7-B7B8-2A63D8E90BDD}" type="pres">
      <dgm:prSet presAssocID="{1C383F32-22E8-4F62-A3E0-BDC3D5F48992}" presName="parTx" presStyleLbl="revTx" presStyleIdx="2" presStyleCnt="3" custScaleX="115111" custScaleY="108939" custLinFactNeighborX="163" custLinFactNeighborY="63137">
        <dgm:presLayoutVars>
          <dgm:chMax val="0"/>
          <dgm:chPref val="0"/>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D67492F-CD11-4F4B-BFAC-A4F478A51250}" type="presOf" srcId="{49225C73-1633-42F1-AB3B-7CB183E5F8B8}" destId="{24520D2F-201A-4115-8C3A-7601DDC5713A}" srcOrd="0" destOrd="0" presId="urn:microsoft.com/office/officeart/2018/2/layout/IconVerticalSolidList"/>
    <dgm:cxn modelId="{C7AD8469-3C68-4AF9-AB82-79B0043AA120}" srcId="{01A66772-F185-4D58-B8BB-E9370D7A7A2B}" destId="{40FC4FFE-8987-4A26-B7F4-8A516F18ADAE}" srcOrd="0" destOrd="0" parTransId="{CAD7EF86-FB23-41F6-BF42-040B36DEFDB1}" sibTransId="{5B62599A-5C9B-48E7-896E-EA782AC60C8B}"/>
    <dgm:cxn modelId="{332C874A-FAFD-4C86-A713-D29D27EFA553}" type="presOf" srcId="{40FC4FFE-8987-4A26-B7F4-8A516F18ADAE}" destId="{0A57E9F9-C48C-431E-BB92-7AE93B54F76B}" srcOrd="0" destOrd="0" presId="urn:microsoft.com/office/officeart/2018/2/layout/IconVerticalSolidList"/>
    <dgm:cxn modelId="{DD538E77-110D-40E8-9518-AF66DD564EBD}" type="presOf" srcId="{01A66772-F185-4D58-B8BB-E9370D7A7A2B}" destId="{FAC46A0A-0F44-440E-97D0-DFECED6FE89E}" srcOrd="0" destOrd="0" presId="urn:microsoft.com/office/officeart/2018/2/layout/IconVerticalSolidList"/>
    <dgm:cxn modelId="{C4CCE57E-E871-46D6-BAD5-880252C95D22}" srcId="{01A66772-F185-4D58-B8BB-E9370D7A7A2B}" destId="{1C383F32-22E8-4F62-A3E0-BDC3D5F48992}" srcOrd="2" destOrd="0" parTransId="{A7920A2F-3244-4159-AF04-6A1D38B7B317}" sibTransId="{8500F72A-2C6D-4FDF-9C1D-CA691380EB0B}"/>
    <dgm:cxn modelId="{828DADD0-29C0-4B7D-994F-DDCDE89BC1D1}" type="presOf" srcId="{1C383F32-22E8-4F62-A3E0-BDC3D5F48992}" destId="{6E565CAA-2314-45E7-B7B8-2A63D8E90BDD}" srcOrd="0" destOrd="0" presId="urn:microsoft.com/office/officeart/2018/2/layout/IconVerticalSolidList"/>
    <dgm:cxn modelId="{C1D37329-967E-4ACF-80D3-3448D782D1E5}" type="presParOf" srcId="{FAC46A0A-0F44-440E-97D0-DFECED6FE89E}" destId="{6E4405F8-E7C3-4778-8522-75BCDC1B3128}" srcOrd="0" destOrd="0" presId="urn:microsoft.com/office/officeart/2018/2/layout/IconVerticalSolidList"/>
    <dgm:cxn modelId="{17EB102F-17B7-4821-986F-D249B76D89CD}" type="presParOf" srcId="{6E4405F8-E7C3-4778-8522-75BCDC1B3128}" destId="{4D421DAE-6722-4BCD-8221-8216D03C2EA0}" srcOrd="0" destOrd="0" presId="urn:microsoft.com/office/officeart/2018/2/layout/IconVerticalSolidList"/>
    <dgm:cxn modelId="{4DAEE7E2-8DDF-45A6-ACC2-0B45ACCE8D92}" type="presParOf" srcId="{6E4405F8-E7C3-4778-8522-75BCDC1B3128}" destId="{10CC9985-4489-4180-A382-98FC9CA7B310}" srcOrd="1" destOrd="0" presId="urn:microsoft.com/office/officeart/2018/2/layout/IconVerticalSolidList"/>
    <dgm:cxn modelId="{14F79098-B6F5-4403-8E0F-5BE80C77701F}" type="presParOf" srcId="{6E4405F8-E7C3-4778-8522-75BCDC1B3128}" destId="{8A11367F-EEF3-4C1E-9901-B57E0CAD6EC0}" srcOrd="2" destOrd="0" presId="urn:microsoft.com/office/officeart/2018/2/layout/IconVerticalSolidList"/>
    <dgm:cxn modelId="{8A615400-FAF3-42BD-93CE-CB1D29BCCE58}" type="presParOf" srcId="{6E4405F8-E7C3-4778-8522-75BCDC1B3128}" destId="{0A57E9F9-C48C-431E-BB92-7AE93B54F76B}" srcOrd="3" destOrd="0" presId="urn:microsoft.com/office/officeart/2018/2/layout/IconVerticalSolidList"/>
    <dgm:cxn modelId="{62C0FEDD-E4BF-4509-9216-E1A61AD86341}" type="presParOf" srcId="{FAC46A0A-0F44-440E-97D0-DFECED6FE89E}" destId="{FD795F7D-5E30-4652-A305-CEE663070D20}" srcOrd="1" destOrd="0" presId="urn:microsoft.com/office/officeart/2018/2/layout/IconVerticalSolidList"/>
    <dgm:cxn modelId="{DBA24A79-D5DB-4299-9893-2D36331A9C0A}" type="presParOf" srcId="{FAC46A0A-0F44-440E-97D0-DFECED6FE89E}" destId="{CF425924-5128-452C-A943-4AB4BD322F77}" srcOrd="2" destOrd="0" presId="urn:microsoft.com/office/officeart/2018/2/layout/IconVerticalSolidList"/>
    <dgm:cxn modelId="{E6A50BB1-28A0-4B54-A746-132E78CFDA54}" type="presParOf" srcId="{CF425924-5128-452C-A943-4AB4BD322F77}" destId="{0FA16BA6-ED3B-4930-942B-D0C60C1B524A}" srcOrd="0" destOrd="0" presId="urn:microsoft.com/office/officeart/2018/2/layout/IconVerticalSolidList"/>
    <dgm:cxn modelId="{93069BB5-4B72-494C-A22E-406B1A117AEE}" type="presParOf" srcId="{CF425924-5128-452C-A943-4AB4BD322F77}" destId="{AB928B40-9B7C-4453-80FF-DE2E621D8023}" srcOrd="1" destOrd="0" presId="urn:microsoft.com/office/officeart/2018/2/layout/IconVerticalSolidList"/>
    <dgm:cxn modelId="{75859D06-686E-48C7-9FD1-F786505CE211}" type="presParOf" srcId="{CF425924-5128-452C-A943-4AB4BD322F77}" destId="{82F71B68-615A-42D8-87CD-80E8A22A7646}" srcOrd="2" destOrd="0" presId="urn:microsoft.com/office/officeart/2018/2/layout/IconVerticalSolidList"/>
    <dgm:cxn modelId="{5FB575E6-AA34-4161-BAF8-7DFC33F20C15}" type="presParOf" srcId="{CF425924-5128-452C-A943-4AB4BD322F77}" destId="{24520D2F-201A-4115-8C3A-7601DDC5713A}" srcOrd="3" destOrd="0" presId="urn:microsoft.com/office/officeart/2018/2/layout/IconVerticalSolidList"/>
    <dgm:cxn modelId="{DD0F19A7-D9A8-410F-B8CA-109BDFD70FB5}" type="presParOf" srcId="{FAC46A0A-0F44-440E-97D0-DFECED6FE89E}" destId="{7212F26E-D57A-4074-96B6-CCDCC690D535}" srcOrd="3" destOrd="0" presId="urn:microsoft.com/office/officeart/2018/2/layout/IconVerticalSolidList"/>
    <dgm:cxn modelId="{8188873A-FFD3-4729-9F6B-F242AF9E9E99}" type="presParOf" srcId="{FAC46A0A-0F44-440E-97D0-DFECED6FE89E}" destId="{D927E909-E3FC-401C-AC40-51561B56B9FF}" srcOrd="4" destOrd="0" presId="urn:microsoft.com/office/officeart/2018/2/layout/IconVerticalSolidList"/>
    <dgm:cxn modelId="{E4688847-3AB3-4259-AFEC-840950263B16}" type="presParOf" srcId="{D927E909-E3FC-401C-AC40-51561B56B9FF}" destId="{B8E68466-ED28-4777-8033-5290A6483402}" srcOrd="0" destOrd="0" presId="urn:microsoft.com/office/officeart/2018/2/layout/IconVerticalSolidList"/>
    <dgm:cxn modelId="{170F2C53-3915-47F2-828A-E7A3EB620B50}" type="presParOf" srcId="{D927E909-E3FC-401C-AC40-51561B56B9FF}" destId="{60C90CA3-1FB5-4D3D-8D74-A8551FF708B9}" srcOrd="1" destOrd="0" presId="urn:microsoft.com/office/officeart/2018/2/layout/IconVerticalSolidList"/>
    <dgm:cxn modelId="{9785530B-C836-427A-BF71-859B7D7FC1B1}" type="presParOf" srcId="{D927E909-E3FC-401C-AC40-51561B56B9FF}" destId="{C8C6BBF3-1578-4ADD-952A-99EB5C7D26E3}" srcOrd="2" destOrd="0" presId="urn:microsoft.com/office/officeart/2018/2/layout/IconVerticalSolidList"/>
    <dgm:cxn modelId="{B5A6AE26-07CF-4A3F-8610-25AE16C1AADF}" type="presParOf" srcId="{D927E909-E3FC-401C-AC40-51561B56B9FF}" destId="{6E565CAA-2314-45E7-B7B8-2A63D8E90B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66772-F185-4D58-B8BB-E9370D7A7A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C4FFE-8987-4A26-B7F4-8A516F18ADAE}">
      <dgm:prSet custT="1"/>
      <dgm:spPr/>
      <dgm:t>
        <a:bodyPr/>
        <a:lstStyle/>
        <a:p>
          <a:pPr>
            <a:lnSpc>
              <a:spcPct val="100000"/>
            </a:lnSpc>
          </a:pPr>
          <a:r>
            <a:rPr lang="en-US" sz="1600" b="1" dirty="0"/>
            <a:t>Keeping/Changing Frenemies - raisingchildren.net.au</a:t>
          </a:r>
        </a:p>
        <a:p>
          <a:pPr>
            <a:lnSpc>
              <a:spcPct val="100000"/>
            </a:lnSpc>
          </a:pPr>
          <a:r>
            <a:rPr lang="en-US" sz="1200" dirty="0"/>
            <a:t>What’s causing the problem? Has your child let the other child know?</a:t>
          </a:r>
        </a:p>
        <a:p>
          <a:pPr>
            <a:lnSpc>
              <a:spcPct val="100000"/>
            </a:lnSpc>
          </a:pPr>
          <a:r>
            <a:rPr lang="en-US" sz="1200" dirty="0"/>
            <a:t>Is the frenemy getting the reaction they want?</a:t>
          </a:r>
        </a:p>
        <a:p>
          <a:pPr>
            <a:lnSpc>
              <a:spcPct val="100000"/>
            </a:lnSpc>
          </a:pPr>
          <a:r>
            <a:rPr lang="en-US" sz="1200" dirty="0"/>
            <a:t>Options: witty comeback, be assertive or walk away without comment</a:t>
          </a:r>
        </a:p>
        <a:p>
          <a:pPr>
            <a:lnSpc>
              <a:spcPct val="100000"/>
            </a:lnSpc>
          </a:pPr>
          <a:endParaRPr lang="en-US" sz="1200"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1B8E64B-ECB2-4832-BF9B-12E9CA2C4665}">
      <dgm:prSet custT="1"/>
      <dgm:spPr/>
      <dgm:t>
        <a:bodyPr/>
        <a:lstStyle/>
        <a:p>
          <a:pPr>
            <a:lnSpc>
              <a:spcPct val="100000"/>
            </a:lnSpc>
          </a:pPr>
          <a:r>
            <a:rPr lang="en-US" sz="1600" b="1" dirty="0"/>
            <a:t>Problem Solving Steps – raisingchildren.net .au</a:t>
          </a:r>
        </a:p>
        <a:p>
          <a:pPr>
            <a:lnSpc>
              <a:spcPct val="100000"/>
            </a:lnSpc>
          </a:pPr>
          <a:r>
            <a:rPr lang="en-US" sz="1200" dirty="0"/>
            <a:t>Six key problem solving steps</a:t>
          </a:r>
        </a:p>
        <a:p>
          <a:pPr>
            <a:lnSpc>
              <a:spcPct val="100000"/>
            </a:lnSpc>
          </a:pPr>
          <a:r>
            <a:rPr lang="en-US" sz="1200" dirty="0"/>
            <a:t>1. Identify the problem	2. Think about why it’s a problem</a:t>
          </a:r>
        </a:p>
        <a:p>
          <a:pPr>
            <a:lnSpc>
              <a:spcPct val="100000"/>
            </a:lnSpc>
          </a:pPr>
          <a:r>
            <a:rPr lang="en-US" sz="1200" dirty="0"/>
            <a:t>3. Brainstorm solutions	4. Evaluate solutions</a:t>
          </a:r>
        </a:p>
        <a:p>
          <a:pPr>
            <a:lnSpc>
              <a:spcPct val="100000"/>
            </a:lnSpc>
          </a:pPr>
          <a:r>
            <a:rPr lang="en-US" sz="1200" dirty="0"/>
            <a:t>5. Act on the solution		6. Evaluate the outcome</a:t>
          </a:r>
        </a:p>
      </dgm:t>
    </dgm:pt>
    <dgm:pt modelId="{26A952AB-1A3B-4EB5-B9B1-8F551E59F1D5}" type="parTrans" cxnId="{9B7E9134-50B0-4244-8073-0658D7B2A2E1}">
      <dgm:prSet/>
      <dgm:spPr/>
      <dgm:t>
        <a:bodyPr/>
        <a:lstStyle/>
        <a:p>
          <a:endParaRPr lang="en-AU"/>
        </a:p>
      </dgm:t>
    </dgm:pt>
    <dgm:pt modelId="{9E2D2025-A226-457B-9CFF-F3A7B0D80218}" type="sibTrans" cxnId="{9B7E9134-50B0-4244-8073-0658D7B2A2E1}">
      <dgm:prSet/>
      <dgm:spPr/>
      <dgm:t>
        <a:bodyPr/>
        <a:lstStyle/>
        <a:p>
          <a:endParaRPr lang="en-AU"/>
        </a:p>
      </dgm:t>
    </dgm:pt>
    <dgm:pt modelId="{21704546-9C5E-48E4-8E4C-C86E0F48CE5A}">
      <dgm:prSet custT="1"/>
      <dgm:spPr/>
      <dgm:t>
        <a:bodyPr/>
        <a:lstStyle/>
        <a:p>
          <a:pPr>
            <a:lnSpc>
              <a:spcPct val="100000"/>
            </a:lnSpc>
          </a:pPr>
          <a:r>
            <a:rPr lang="en-US" sz="1600" b="1" dirty="0"/>
            <a:t>Ending Frenemies – raisingchildren.net .au</a:t>
          </a:r>
        </a:p>
        <a:p>
          <a:pPr>
            <a:lnSpc>
              <a:spcPct val="100000"/>
            </a:lnSpc>
          </a:pPr>
          <a:r>
            <a:rPr lang="en-US" sz="1200" dirty="0"/>
            <a:t>Decide how to tell the frenemy</a:t>
          </a:r>
        </a:p>
        <a:p>
          <a:pPr>
            <a:lnSpc>
              <a:spcPct val="100000"/>
            </a:lnSpc>
          </a:pPr>
          <a:r>
            <a:rPr lang="en-US" sz="1200" dirty="0"/>
            <a:t>Watch out for any fallout: contact school and/or link into school counsellors</a:t>
          </a:r>
        </a:p>
        <a:p>
          <a:pPr>
            <a:lnSpc>
              <a:spcPct val="100000"/>
            </a:lnSpc>
          </a:pPr>
          <a:r>
            <a:rPr lang="en-US" sz="1200" dirty="0"/>
            <a:t>Listen, try and find solutions</a:t>
          </a:r>
        </a:p>
        <a:p>
          <a:pPr>
            <a:lnSpc>
              <a:spcPct val="100000"/>
            </a:lnSpc>
          </a:pPr>
          <a:r>
            <a:rPr lang="en-US" sz="1200" dirty="0"/>
            <a:t>Find new friends</a:t>
          </a:r>
        </a:p>
        <a:p>
          <a:pPr>
            <a:lnSpc>
              <a:spcPct val="100000"/>
            </a:lnSpc>
          </a:pPr>
          <a:endParaRPr lang="en-US" sz="1400" dirty="0"/>
        </a:p>
      </dgm:t>
    </dgm:pt>
    <dgm:pt modelId="{D96AA7B3-44F7-45A7-B305-2686B033E3EF}" type="parTrans" cxnId="{AD469D0F-6CA4-4BCA-9CBC-551D75A9CE02}">
      <dgm:prSet/>
      <dgm:spPr/>
      <dgm:t>
        <a:bodyPr/>
        <a:lstStyle/>
        <a:p>
          <a:endParaRPr lang="en-AU"/>
        </a:p>
      </dgm:t>
    </dgm:pt>
    <dgm:pt modelId="{3CB40626-6978-4427-B831-62BFDCB4CBFD}" type="sibTrans" cxnId="{AD469D0F-6CA4-4BCA-9CBC-551D75A9CE02}">
      <dgm:prSet/>
      <dgm:spPr/>
      <dgm:t>
        <a:bodyPr/>
        <a:lstStyle/>
        <a:p>
          <a:endParaRPr lang="en-AU"/>
        </a:p>
      </dgm:t>
    </dgm:pt>
    <dgm:pt modelId="{FAC46A0A-0F44-440E-97D0-DFECED6FE89E}" type="pres">
      <dgm:prSet presAssocID="{01A66772-F185-4D58-B8BB-E9370D7A7A2B}" presName="root" presStyleCnt="0">
        <dgm:presLayoutVars>
          <dgm:dir/>
          <dgm:resizeHandles val="exact"/>
        </dgm:presLayoutVars>
      </dgm:prSet>
      <dgm:spPr/>
    </dgm:pt>
    <dgm:pt modelId="{6E4405F8-E7C3-4778-8522-75BCDC1B3128}" type="pres">
      <dgm:prSet presAssocID="{40FC4FFE-8987-4A26-B7F4-8A516F18ADAE}" presName="compNode" presStyleCnt="0"/>
      <dgm:spPr/>
    </dgm:pt>
    <dgm:pt modelId="{4D421DAE-6722-4BCD-8221-8216D03C2EA0}" type="pres">
      <dgm:prSet presAssocID="{40FC4FFE-8987-4A26-B7F4-8A516F18ADAE}" presName="bgRect" presStyleLbl="bgShp" presStyleIdx="0" presStyleCnt="3" custLinFactNeighborX="-957"/>
      <dgm:spPr/>
    </dgm:pt>
    <dgm:pt modelId="{10CC9985-4489-4180-A382-98FC9CA7B310}"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8A11367F-EEF3-4C1E-9901-B57E0CAD6EC0}" type="pres">
      <dgm:prSet presAssocID="{40FC4FFE-8987-4A26-B7F4-8A516F18ADAE}" presName="spaceRect" presStyleCnt="0"/>
      <dgm:spPr/>
    </dgm:pt>
    <dgm:pt modelId="{0A57E9F9-C48C-431E-BB92-7AE93B54F76B}" type="pres">
      <dgm:prSet presAssocID="{40FC4FFE-8987-4A26-B7F4-8A516F18ADAE}" presName="parTx" presStyleLbl="revTx" presStyleIdx="0" presStyleCnt="3" custScaleX="100000" custScaleY="100294" custLinFactNeighborX="-733" custLinFactNeighborY="29144">
        <dgm:presLayoutVars>
          <dgm:chMax val="0"/>
          <dgm:chPref val="0"/>
        </dgm:presLayoutVars>
      </dgm:prSet>
      <dgm:spPr/>
    </dgm:pt>
    <dgm:pt modelId="{FD795F7D-5E30-4652-A305-CEE663070D20}" type="pres">
      <dgm:prSet presAssocID="{5B62599A-5C9B-48E7-896E-EA782AC60C8B}" presName="sibTrans" presStyleCnt="0"/>
      <dgm:spPr/>
    </dgm:pt>
    <dgm:pt modelId="{ED2F02EF-5526-4A2D-A003-E2C30132E016}" type="pres">
      <dgm:prSet presAssocID="{41B8E64B-ECB2-4832-BF9B-12E9CA2C4665}" presName="compNode" presStyleCnt="0"/>
      <dgm:spPr/>
    </dgm:pt>
    <dgm:pt modelId="{8FEE4F4A-D975-4322-B408-F43715B31477}" type="pres">
      <dgm:prSet presAssocID="{41B8E64B-ECB2-4832-BF9B-12E9CA2C4665}" presName="bgRect" presStyleLbl="bgShp" presStyleIdx="1" presStyleCnt="3" custLinFactNeighborX="18543" custLinFactNeighborY="-6892"/>
      <dgm:spPr/>
    </dgm:pt>
    <dgm:pt modelId="{3E5A85C6-2D36-49A7-8F21-01D8D2D103BD}" type="pres">
      <dgm:prSet presAssocID="{41B8E64B-ECB2-4832-BF9B-12E9CA2C4665}" presName="iconRect" presStyleLbl="node1" presStyleIdx="1" presStyleCnt="3"/>
      <dgm:spPr/>
    </dgm:pt>
    <dgm:pt modelId="{2444A5DE-3D9A-42AF-8DBC-0CA2C746486B}" type="pres">
      <dgm:prSet presAssocID="{41B8E64B-ECB2-4832-BF9B-12E9CA2C4665}" presName="spaceRect" presStyleCnt="0"/>
      <dgm:spPr/>
    </dgm:pt>
    <dgm:pt modelId="{BE8C2D7B-7229-4774-8261-9CD34F203A71}" type="pres">
      <dgm:prSet presAssocID="{41B8E64B-ECB2-4832-BF9B-12E9CA2C4665}" presName="parTx" presStyleLbl="revTx" presStyleIdx="1" presStyleCnt="3" custLinFactNeighborX="-646" custLinFactNeighborY="7805">
        <dgm:presLayoutVars>
          <dgm:chMax val="0"/>
          <dgm:chPref val="0"/>
        </dgm:presLayoutVars>
      </dgm:prSet>
      <dgm:spPr/>
    </dgm:pt>
    <dgm:pt modelId="{CE4DA856-71B5-4BC5-8330-30CB862403D6}" type="pres">
      <dgm:prSet presAssocID="{9E2D2025-A226-457B-9CFF-F3A7B0D80218}" presName="sibTrans" presStyleCnt="0"/>
      <dgm:spPr/>
    </dgm:pt>
    <dgm:pt modelId="{2537D47E-2CA3-4718-9F50-93E1DD14BADC}" type="pres">
      <dgm:prSet presAssocID="{21704546-9C5E-48E4-8E4C-C86E0F48CE5A}" presName="compNode" presStyleCnt="0"/>
      <dgm:spPr/>
    </dgm:pt>
    <dgm:pt modelId="{AEA93C83-9DD6-46F7-BB8D-BC8A01E08EC2}" type="pres">
      <dgm:prSet presAssocID="{21704546-9C5E-48E4-8E4C-C86E0F48CE5A}" presName="bgRect" presStyleLbl="bgShp" presStyleIdx="2" presStyleCnt="3" custLinFactNeighborX="-837" custLinFactNeighborY="897"/>
      <dgm:spPr/>
    </dgm:pt>
    <dgm:pt modelId="{EC13E9EE-5273-4F89-AB16-8AD8F91B47A8}" type="pres">
      <dgm:prSet presAssocID="{21704546-9C5E-48E4-8E4C-C86E0F48CE5A}" presName="iconRect" presStyleLbl="node1" presStyleIdx="2" presStyleCnt="3"/>
      <dgm:spPr/>
    </dgm:pt>
    <dgm:pt modelId="{BDED6BD7-2787-47EE-AE44-74E2D334F2E4}" type="pres">
      <dgm:prSet presAssocID="{21704546-9C5E-48E4-8E4C-C86E0F48CE5A}" presName="spaceRect" presStyleCnt="0"/>
      <dgm:spPr/>
    </dgm:pt>
    <dgm:pt modelId="{48C24465-2B98-47FD-8D03-3994E3F8990E}" type="pres">
      <dgm:prSet presAssocID="{21704546-9C5E-48E4-8E4C-C86E0F48CE5A}" presName="parTx" presStyleLbl="revTx" presStyleIdx="2" presStyleCnt="3" custScaleY="84760" custLinFactNeighborX="-170" custLinFactNeighborY="40053">
        <dgm:presLayoutVars>
          <dgm:chMax val="0"/>
          <dgm:chPref val="0"/>
        </dgm:presLayoutVars>
      </dgm:prSet>
      <dgm:spPr/>
    </dgm:pt>
  </dgm:ptLst>
  <dgm:cxnLst>
    <dgm:cxn modelId="{AD469D0F-6CA4-4BCA-9CBC-551D75A9CE02}" srcId="{01A66772-F185-4D58-B8BB-E9370D7A7A2B}" destId="{21704546-9C5E-48E4-8E4C-C86E0F48CE5A}" srcOrd="2" destOrd="0" parTransId="{D96AA7B3-44F7-45A7-B305-2686B033E3EF}" sibTransId="{3CB40626-6978-4427-B831-62BFDCB4CBFD}"/>
    <dgm:cxn modelId="{9B7E9134-50B0-4244-8073-0658D7B2A2E1}" srcId="{01A66772-F185-4D58-B8BB-E9370D7A7A2B}" destId="{41B8E64B-ECB2-4832-BF9B-12E9CA2C4665}" srcOrd="1" destOrd="0" parTransId="{26A952AB-1A3B-4EB5-B9B1-8F551E59F1D5}" sibTransId="{9E2D2025-A226-457B-9CFF-F3A7B0D80218}"/>
    <dgm:cxn modelId="{C7AD8469-3C68-4AF9-AB82-79B0043AA120}" srcId="{01A66772-F185-4D58-B8BB-E9370D7A7A2B}" destId="{40FC4FFE-8987-4A26-B7F4-8A516F18ADAE}" srcOrd="0" destOrd="0" parTransId="{CAD7EF86-FB23-41F6-BF42-040B36DEFDB1}" sibTransId="{5B62599A-5C9B-48E7-896E-EA782AC60C8B}"/>
    <dgm:cxn modelId="{332C874A-FAFD-4C86-A713-D29D27EFA553}" type="presOf" srcId="{40FC4FFE-8987-4A26-B7F4-8A516F18ADAE}" destId="{0A57E9F9-C48C-431E-BB92-7AE93B54F76B}" srcOrd="0" destOrd="0" presId="urn:microsoft.com/office/officeart/2018/2/layout/IconVerticalSolidList"/>
    <dgm:cxn modelId="{9DAB4C70-9E17-47EB-9359-F9053715A142}" type="presOf" srcId="{21704546-9C5E-48E4-8E4C-C86E0F48CE5A}" destId="{48C24465-2B98-47FD-8D03-3994E3F8990E}" srcOrd="0" destOrd="0" presId="urn:microsoft.com/office/officeart/2018/2/layout/IconVerticalSolidList"/>
    <dgm:cxn modelId="{DD538E77-110D-40E8-9518-AF66DD564EBD}" type="presOf" srcId="{01A66772-F185-4D58-B8BB-E9370D7A7A2B}" destId="{FAC46A0A-0F44-440E-97D0-DFECED6FE89E}" srcOrd="0" destOrd="0" presId="urn:microsoft.com/office/officeart/2018/2/layout/IconVerticalSolidList"/>
    <dgm:cxn modelId="{F862BDDC-4CD8-43F5-9678-D3EA7C439FF1}" type="presOf" srcId="{41B8E64B-ECB2-4832-BF9B-12E9CA2C4665}" destId="{BE8C2D7B-7229-4774-8261-9CD34F203A71}" srcOrd="0" destOrd="0" presId="urn:microsoft.com/office/officeart/2018/2/layout/IconVerticalSolidList"/>
    <dgm:cxn modelId="{C1D37329-967E-4ACF-80D3-3448D782D1E5}" type="presParOf" srcId="{FAC46A0A-0F44-440E-97D0-DFECED6FE89E}" destId="{6E4405F8-E7C3-4778-8522-75BCDC1B3128}" srcOrd="0" destOrd="0" presId="urn:microsoft.com/office/officeart/2018/2/layout/IconVerticalSolidList"/>
    <dgm:cxn modelId="{17EB102F-17B7-4821-986F-D249B76D89CD}" type="presParOf" srcId="{6E4405F8-E7C3-4778-8522-75BCDC1B3128}" destId="{4D421DAE-6722-4BCD-8221-8216D03C2EA0}" srcOrd="0" destOrd="0" presId="urn:microsoft.com/office/officeart/2018/2/layout/IconVerticalSolidList"/>
    <dgm:cxn modelId="{4DAEE7E2-8DDF-45A6-ACC2-0B45ACCE8D92}" type="presParOf" srcId="{6E4405F8-E7C3-4778-8522-75BCDC1B3128}" destId="{10CC9985-4489-4180-A382-98FC9CA7B310}" srcOrd="1" destOrd="0" presId="urn:microsoft.com/office/officeart/2018/2/layout/IconVerticalSolidList"/>
    <dgm:cxn modelId="{14F79098-B6F5-4403-8E0F-5BE80C77701F}" type="presParOf" srcId="{6E4405F8-E7C3-4778-8522-75BCDC1B3128}" destId="{8A11367F-EEF3-4C1E-9901-B57E0CAD6EC0}" srcOrd="2" destOrd="0" presId="urn:microsoft.com/office/officeart/2018/2/layout/IconVerticalSolidList"/>
    <dgm:cxn modelId="{8A615400-FAF3-42BD-93CE-CB1D29BCCE58}" type="presParOf" srcId="{6E4405F8-E7C3-4778-8522-75BCDC1B3128}" destId="{0A57E9F9-C48C-431E-BB92-7AE93B54F76B}" srcOrd="3" destOrd="0" presId="urn:microsoft.com/office/officeart/2018/2/layout/IconVerticalSolidList"/>
    <dgm:cxn modelId="{62C0FEDD-E4BF-4509-9216-E1A61AD86341}" type="presParOf" srcId="{FAC46A0A-0F44-440E-97D0-DFECED6FE89E}" destId="{FD795F7D-5E30-4652-A305-CEE663070D20}" srcOrd="1" destOrd="0" presId="urn:microsoft.com/office/officeart/2018/2/layout/IconVerticalSolidList"/>
    <dgm:cxn modelId="{D06A0981-865E-420B-87AA-42EA96104A63}" type="presParOf" srcId="{FAC46A0A-0F44-440E-97D0-DFECED6FE89E}" destId="{ED2F02EF-5526-4A2D-A003-E2C30132E016}" srcOrd="2" destOrd="0" presId="urn:microsoft.com/office/officeart/2018/2/layout/IconVerticalSolidList"/>
    <dgm:cxn modelId="{CB609EFC-E034-4F2C-A22D-DE4CD2B1A331}" type="presParOf" srcId="{ED2F02EF-5526-4A2D-A003-E2C30132E016}" destId="{8FEE4F4A-D975-4322-B408-F43715B31477}" srcOrd="0" destOrd="0" presId="urn:microsoft.com/office/officeart/2018/2/layout/IconVerticalSolidList"/>
    <dgm:cxn modelId="{2064D5E1-C9F6-4BE5-B4F2-6CC9ACF503BB}" type="presParOf" srcId="{ED2F02EF-5526-4A2D-A003-E2C30132E016}" destId="{3E5A85C6-2D36-49A7-8F21-01D8D2D103BD}" srcOrd="1" destOrd="0" presId="urn:microsoft.com/office/officeart/2018/2/layout/IconVerticalSolidList"/>
    <dgm:cxn modelId="{DF5A684A-AF47-4E10-9B1D-8ED8FC870726}" type="presParOf" srcId="{ED2F02EF-5526-4A2D-A003-E2C30132E016}" destId="{2444A5DE-3D9A-42AF-8DBC-0CA2C746486B}" srcOrd="2" destOrd="0" presId="urn:microsoft.com/office/officeart/2018/2/layout/IconVerticalSolidList"/>
    <dgm:cxn modelId="{D26461C0-F35E-4817-86AA-9EEE44A09FD0}" type="presParOf" srcId="{ED2F02EF-5526-4A2D-A003-E2C30132E016}" destId="{BE8C2D7B-7229-4774-8261-9CD34F203A71}" srcOrd="3" destOrd="0" presId="urn:microsoft.com/office/officeart/2018/2/layout/IconVerticalSolidList"/>
    <dgm:cxn modelId="{16D5136D-4658-4F1D-BDE1-ECEEF2FCA94F}" type="presParOf" srcId="{FAC46A0A-0F44-440E-97D0-DFECED6FE89E}" destId="{CE4DA856-71B5-4BC5-8330-30CB862403D6}" srcOrd="3" destOrd="0" presId="urn:microsoft.com/office/officeart/2018/2/layout/IconVerticalSolidList"/>
    <dgm:cxn modelId="{1F48D6E5-46AC-4B67-BD9C-3B0C7611C87E}" type="presParOf" srcId="{FAC46A0A-0F44-440E-97D0-DFECED6FE89E}" destId="{2537D47E-2CA3-4718-9F50-93E1DD14BADC}" srcOrd="4" destOrd="0" presId="urn:microsoft.com/office/officeart/2018/2/layout/IconVerticalSolidList"/>
    <dgm:cxn modelId="{6AB07D2A-D284-41EA-A9FA-55DB829C853C}" type="presParOf" srcId="{2537D47E-2CA3-4718-9F50-93E1DD14BADC}" destId="{AEA93C83-9DD6-46F7-BB8D-BC8A01E08EC2}" srcOrd="0" destOrd="0" presId="urn:microsoft.com/office/officeart/2018/2/layout/IconVerticalSolidList"/>
    <dgm:cxn modelId="{99E4B65E-D954-46D6-AA75-443028196AAC}" type="presParOf" srcId="{2537D47E-2CA3-4718-9F50-93E1DD14BADC}" destId="{EC13E9EE-5273-4F89-AB16-8AD8F91B47A8}" srcOrd="1" destOrd="0" presId="urn:microsoft.com/office/officeart/2018/2/layout/IconVerticalSolidList"/>
    <dgm:cxn modelId="{AD582CCB-0960-4DA9-B758-74BECF41A7DF}" type="presParOf" srcId="{2537D47E-2CA3-4718-9F50-93E1DD14BADC}" destId="{BDED6BD7-2787-47EE-AE44-74E2D334F2E4}" srcOrd="2" destOrd="0" presId="urn:microsoft.com/office/officeart/2018/2/layout/IconVerticalSolidList"/>
    <dgm:cxn modelId="{45A4258E-4E5C-4BBE-9B22-B8ED44E4A30F}" type="presParOf" srcId="{2537D47E-2CA3-4718-9F50-93E1DD14BADC}" destId="{48C24465-2B98-47FD-8D03-3994E3F899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1DAE-6722-4BCD-8221-8216D03C2EA0}">
      <dsp:nvSpPr>
        <dsp:cNvPr id="0" name=""/>
        <dsp:cNvSpPr/>
      </dsp:nvSpPr>
      <dsp:spPr>
        <a:xfrm>
          <a:off x="-10411" y="539048"/>
          <a:ext cx="7012370" cy="128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C9985-4489-4180-A382-98FC9CA7B310}">
      <dsp:nvSpPr>
        <dsp:cNvPr id="0" name=""/>
        <dsp:cNvSpPr/>
      </dsp:nvSpPr>
      <dsp:spPr>
        <a:xfrm>
          <a:off x="269759" y="924559"/>
          <a:ext cx="510398" cy="509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57E9F9-C48C-431E-BB92-7AE93B54F76B}">
      <dsp:nvSpPr>
        <dsp:cNvPr id="0" name=""/>
        <dsp:cNvSpPr/>
      </dsp:nvSpPr>
      <dsp:spPr>
        <a:xfrm>
          <a:off x="974216" y="633164"/>
          <a:ext cx="6038153" cy="91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90" tIns="96490" rIns="96490" bIns="96490" numCol="1" spcCol="1270" anchor="ctr" anchorCtr="0">
          <a:noAutofit/>
        </a:bodyPr>
        <a:lstStyle/>
        <a:p>
          <a:pPr marL="0" lvl="0" indent="0" algn="l" defTabSz="1111250">
            <a:lnSpc>
              <a:spcPct val="100000"/>
            </a:lnSpc>
            <a:spcBef>
              <a:spcPct val="0"/>
            </a:spcBef>
            <a:spcAft>
              <a:spcPct val="35000"/>
            </a:spcAft>
            <a:buNone/>
          </a:pPr>
          <a:r>
            <a:rPr lang="en-US" sz="2500" kern="1200" dirty="0"/>
            <a:t>Family is the first friend: </a:t>
          </a:r>
        </a:p>
        <a:p>
          <a:pPr marL="0" lvl="0" indent="0" algn="l" defTabSz="1111250">
            <a:lnSpc>
              <a:spcPct val="100000"/>
            </a:lnSpc>
            <a:spcBef>
              <a:spcPct val="0"/>
            </a:spcBef>
            <a:spcAft>
              <a:spcPct val="35000"/>
            </a:spcAft>
            <a:buNone/>
          </a:pPr>
          <a:r>
            <a:rPr lang="en-US" sz="1200" kern="1200" dirty="0"/>
            <a:t>Where we learn about ups and downs and the changing nature of friendships</a:t>
          </a:r>
        </a:p>
      </dsp:txBody>
      <dsp:txXfrm>
        <a:off x="974216" y="633164"/>
        <a:ext cx="6038153" cy="911717"/>
      </dsp:txXfrm>
    </dsp:sp>
    <dsp:sp modelId="{0FA16BA6-ED3B-4930-942B-D0C60C1B524A}">
      <dsp:nvSpPr>
        <dsp:cNvPr id="0" name=""/>
        <dsp:cNvSpPr/>
      </dsp:nvSpPr>
      <dsp:spPr>
        <a:xfrm>
          <a:off x="-10411" y="2104688"/>
          <a:ext cx="7012370" cy="10852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28B40-9B7C-4453-80FF-DE2E621D8023}">
      <dsp:nvSpPr>
        <dsp:cNvPr id="0" name=""/>
        <dsp:cNvSpPr/>
      </dsp:nvSpPr>
      <dsp:spPr>
        <a:xfrm>
          <a:off x="269759" y="2392621"/>
          <a:ext cx="510398" cy="509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520D2F-201A-4115-8C3A-7601DDC5713A}">
      <dsp:nvSpPr>
        <dsp:cNvPr id="0" name=""/>
        <dsp:cNvSpPr/>
      </dsp:nvSpPr>
      <dsp:spPr>
        <a:xfrm>
          <a:off x="883211" y="2199787"/>
          <a:ext cx="6139570" cy="88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90" tIns="96490" rIns="96490" bIns="96490" numCol="1" spcCol="1270" anchor="ctr" anchorCtr="0">
          <a:noAutofit/>
        </a:bodyPr>
        <a:lstStyle/>
        <a:p>
          <a:pPr marL="0" lvl="0" indent="0" algn="l" defTabSz="1111250">
            <a:lnSpc>
              <a:spcPct val="100000"/>
            </a:lnSpc>
            <a:spcBef>
              <a:spcPct val="0"/>
            </a:spcBef>
            <a:spcAft>
              <a:spcPct val="35000"/>
            </a:spcAft>
            <a:buNone/>
          </a:pPr>
          <a:r>
            <a:rPr lang="en-US" sz="2500" kern="1200" dirty="0"/>
            <a:t>Friends offer:</a:t>
          </a:r>
        </a:p>
        <a:p>
          <a:pPr marL="0" lvl="0" indent="0" algn="l" defTabSz="1111250">
            <a:lnSpc>
              <a:spcPct val="100000"/>
            </a:lnSpc>
            <a:spcBef>
              <a:spcPct val="0"/>
            </a:spcBef>
            <a:spcAft>
              <a:spcPct val="35000"/>
            </a:spcAft>
            <a:buNone/>
          </a:pPr>
          <a:r>
            <a:rPr lang="en-US" sz="1400" kern="1200" dirty="0"/>
            <a:t>Affiliation /common interests, security to learn new things/buffer negativity</a:t>
          </a:r>
        </a:p>
        <a:p>
          <a:pPr marL="0" lvl="0" indent="0" algn="l" defTabSz="1111250">
            <a:lnSpc>
              <a:spcPct val="100000"/>
            </a:lnSpc>
            <a:spcBef>
              <a:spcPct val="0"/>
            </a:spcBef>
            <a:spcAft>
              <a:spcPct val="35000"/>
            </a:spcAft>
            <a:buNone/>
          </a:pPr>
          <a:r>
            <a:rPr lang="en-US" sz="1400" kern="1200" dirty="0"/>
            <a:t>Cognitive learning: peer tutor, peer collaboration and modelling</a:t>
          </a:r>
        </a:p>
      </dsp:txBody>
      <dsp:txXfrm>
        <a:off x="883211" y="2199787"/>
        <a:ext cx="6139570" cy="880600"/>
      </dsp:txXfrm>
    </dsp:sp>
    <dsp:sp modelId="{B8E68466-ED28-4777-8033-5290A6483402}">
      <dsp:nvSpPr>
        <dsp:cNvPr id="0" name=""/>
        <dsp:cNvSpPr/>
      </dsp:nvSpPr>
      <dsp:spPr>
        <a:xfrm>
          <a:off x="-10411" y="3475171"/>
          <a:ext cx="7012370" cy="10819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90CA3-1FB5-4D3D-8D74-A8551FF708B9}">
      <dsp:nvSpPr>
        <dsp:cNvPr id="0" name=""/>
        <dsp:cNvSpPr/>
      </dsp:nvSpPr>
      <dsp:spPr>
        <a:xfrm>
          <a:off x="269759" y="3761427"/>
          <a:ext cx="510398" cy="509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565CAA-2314-45E7-B7B8-2A63D8E90BDD}">
      <dsp:nvSpPr>
        <dsp:cNvPr id="0" name=""/>
        <dsp:cNvSpPr/>
      </dsp:nvSpPr>
      <dsp:spPr>
        <a:xfrm>
          <a:off x="1002042" y="3577884"/>
          <a:ext cx="5901908" cy="86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90" tIns="96490" rIns="96490" bIns="96490" numCol="1" spcCol="1270" anchor="ctr" anchorCtr="0">
          <a:noAutofit/>
        </a:bodyPr>
        <a:lstStyle/>
        <a:p>
          <a:pPr marL="0" lvl="0" indent="0" algn="l" defTabSz="1111250">
            <a:lnSpc>
              <a:spcPct val="100000"/>
            </a:lnSpc>
            <a:spcBef>
              <a:spcPct val="0"/>
            </a:spcBef>
            <a:spcAft>
              <a:spcPct val="35000"/>
            </a:spcAft>
            <a:buNone/>
          </a:pPr>
          <a:r>
            <a:rPr lang="en-US" sz="2500" kern="1200" dirty="0"/>
            <a:t>Benefits:</a:t>
          </a:r>
        </a:p>
        <a:p>
          <a:pPr marL="0" lvl="0" indent="0" algn="l" defTabSz="1111250">
            <a:lnSpc>
              <a:spcPct val="100000"/>
            </a:lnSpc>
            <a:spcBef>
              <a:spcPct val="0"/>
            </a:spcBef>
            <a:spcAft>
              <a:spcPct val="35000"/>
            </a:spcAft>
            <a:buNone/>
          </a:pPr>
          <a:r>
            <a:rPr lang="en-US" sz="1600" kern="1200" dirty="0"/>
            <a:t>Having friends and keeping friends is aligned to a positive self attitude and functioning future relationships</a:t>
          </a:r>
        </a:p>
      </dsp:txBody>
      <dsp:txXfrm>
        <a:off x="1002042" y="3577884"/>
        <a:ext cx="5901908" cy="862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1DAE-6722-4BCD-8221-8216D03C2EA0}">
      <dsp:nvSpPr>
        <dsp:cNvPr id="0" name=""/>
        <dsp:cNvSpPr/>
      </dsp:nvSpPr>
      <dsp:spPr>
        <a:xfrm>
          <a:off x="-259236" y="7808"/>
          <a:ext cx="7012370" cy="21979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C9985-4489-4180-A382-98FC9CA7B310}">
      <dsp:nvSpPr>
        <dsp:cNvPr id="0" name=""/>
        <dsp:cNvSpPr/>
      </dsp:nvSpPr>
      <dsp:spPr>
        <a:xfrm>
          <a:off x="405638" y="502344"/>
          <a:ext cx="1211229" cy="12088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57E9F9-C48C-431E-BB92-7AE93B54F76B}">
      <dsp:nvSpPr>
        <dsp:cNvPr id="0" name=""/>
        <dsp:cNvSpPr/>
      </dsp:nvSpPr>
      <dsp:spPr>
        <a:xfrm>
          <a:off x="1545795" y="7808"/>
          <a:ext cx="5693725" cy="2200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842" tIns="232842" rIns="232842" bIns="232842" numCol="1" spcCol="1270" anchor="ctr" anchorCtr="0">
          <a:noAutofit/>
        </a:bodyPr>
        <a:lstStyle/>
        <a:p>
          <a:pPr marL="0" lvl="0" indent="0" algn="l" defTabSz="711200">
            <a:lnSpc>
              <a:spcPct val="100000"/>
            </a:lnSpc>
            <a:spcBef>
              <a:spcPct val="0"/>
            </a:spcBef>
            <a:spcAft>
              <a:spcPct val="35000"/>
            </a:spcAft>
            <a:buNone/>
          </a:pPr>
          <a:r>
            <a:rPr lang="en-US" sz="1600" b="1" kern="1200" dirty="0"/>
            <a:t>Supporting School Age Friendships - raising children.net.au</a:t>
          </a:r>
        </a:p>
        <a:p>
          <a:pPr marL="0" lvl="0" indent="0" algn="l" defTabSz="711200">
            <a:lnSpc>
              <a:spcPct val="100000"/>
            </a:lnSpc>
            <a:spcBef>
              <a:spcPct val="0"/>
            </a:spcBef>
            <a:spcAft>
              <a:spcPct val="35000"/>
            </a:spcAft>
            <a:buNone/>
          </a:pPr>
          <a:r>
            <a:rPr lang="en-US" sz="1200" kern="1200" dirty="0"/>
            <a:t>Playdates/sleepovers: be available and plan some activities</a:t>
          </a:r>
        </a:p>
        <a:p>
          <a:pPr marL="0" lvl="0" indent="0" algn="l" defTabSz="711200">
            <a:lnSpc>
              <a:spcPct val="100000"/>
            </a:lnSpc>
            <a:spcBef>
              <a:spcPct val="0"/>
            </a:spcBef>
            <a:spcAft>
              <a:spcPct val="35000"/>
            </a:spcAft>
            <a:buNone/>
          </a:pPr>
          <a:r>
            <a:rPr lang="en-US" sz="1200" kern="1200" dirty="0"/>
            <a:t>Social reminders: introduce self when meeting others (social cues/dynamics)</a:t>
          </a:r>
        </a:p>
        <a:p>
          <a:pPr marL="0" lvl="0" indent="0" algn="l" defTabSz="711200">
            <a:lnSpc>
              <a:spcPct val="100000"/>
            </a:lnSpc>
            <a:spcBef>
              <a:spcPct val="0"/>
            </a:spcBef>
            <a:spcAft>
              <a:spcPct val="35000"/>
            </a:spcAft>
            <a:buNone/>
          </a:pPr>
          <a:r>
            <a:rPr lang="en-US" sz="1200" kern="1200" dirty="0"/>
            <a:t>Learn the game rules</a:t>
          </a:r>
        </a:p>
        <a:p>
          <a:pPr marL="0" lvl="0" indent="0" algn="l" defTabSz="711200">
            <a:lnSpc>
              <a:spcPct val="100000"/>
            </a:lnSpc>
            <a:spcBef>
              <a:spcPct val="0"/>
            </a:spcBef>
            <a:spcAft>
              <a:spcPct val="35000"/>
            </a:spcAft>
            <a:buNone/>
          </a:pPr>
          <a:r>
            <a:rPr lang="en-US" sz="1200" kern="1200" dirty="0"/>
            <a:t>Buddy system at school: harness school support</a:t>
          </a:r>
        </a:p>
        <a:p>
          <a:pPr marL="0" lvl="0" indent="0" algn="l" defTabSz="711200">
            <a:lnSpc>
              <a:spcPct val="100000"/>
            </a:lnSpc>
            <a:spcBef>
              <a:spcPct val="0"/>
            </a:spcBef>
            <a:spcAft>
              <a:spcPct val="35000"/>
            </a:spcAft>
            <a:buNone/>
          </a:pPr>
          <a:r>
            <a:rPr lang="en-US" sz="1200" kern="1200" dirty="0"/>
            <a:t>Special needs: give others ideas on how to include your child</a:t>
          </a:r>
        </a:p>
        <a:p>
          <a:pPr marL="0" lvl="0" indent="0" algn="l" defTabSz="711200">
            <a:lnSpc>
              <a:spcPct val="100000"/>
            </a:lnSpc>
            <a:spcBef>
              <a:spcPct val="0"/>
            </a:spcBef>
            <a:spcAft>
              <a:spcPct val="35000"/>
            </a:spcAft>
            <a:buNone/>
          </a:pPr>
          <a:r>
            <a:rPr lang="en-US" sz="1200" kern="1200" dirty="0"/>
            <a:t>Extracurricular activities to meet children with similar interests: what are they good at and where do they find likeminded friends?</a:t>
          </a:r>
        </a:p>
        <a:p>
          <a:pPr marL="0" lvl="0" indent="0" algn="l" defTabSz="711200">
            <a:lnSpc>
              <a:spcPct val="100000"/>
            </a:lnSpc>
            <a:spcBef>
              <a:spcPct val="0"/>
            </a:spcBef>
            <a:spcAft>
              <a:spcPct val="35000"/>
            </a:spcAft>
            <a:buNone/>
          </a:pPr>
          <a:endParaRPr lang="en-US" sz="1200" kern="1200" dirty="0"/>
        </a:p>
      </dsp:txBody>
      <dsp:txXfrm>
        <a:off x="1545795" y="7808"/>
        <a:ext cx="5693725" cy="2200084"/>
      </dsp:txXfrm>
    </dsp:sp>
    <dsp:sp modelId="{B8E68466-ED28-4777-8033-5290A6483402}">
      <dsp:nvSpPr>
        <dsp:cNvPr id="0" name=""/>
        <dsp:cNvSpPr/>
      </dsp:nvSpPr>
      <dsp:spPr>
        <a:xfrm>
          <a:off x="-259236" y="2501237"/>
          <a:ext cx="7012370" cy="21979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90CA3-1FB5-4D3D-8D74-A8551FF708B9}">
      <dsp:nvSpPr>
        <dsp:cNvPr id="0" name=""/>
        <dsp:cNvSpPr/>
      </dsp:nvSpPr>
      <dsp:spPr>
        <a:xfrm>
          <a:off x="405638" y="2995773"/>
          <a:ext cx="1211229" cy="1208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565CAA-2314-45E7-B7B8-2A63D8E90BDD}">
      <dsp:nvSpPr>
        <dsp:cNvPr id="0" name=""/>
        <dsp:cNvSpPr/>
      </dsp:nvSpPr>
      <dsp:spPr>
        <a:xfrm>
          <a:off x="1513709" y="2501237"/>
          <a:ext cx="5757897" cy="2200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842" tIns="232842" rIns="232842" bIns="232842" numCol="1" spcCol="1270" anchor="ctr" anchorCtr="0">
          <a:noAutofit/>
        </a:bodyPr>
        <a:lstStyle/>
        <a:p>
          <a:pPr marL="0" lvl="0" indent="0" algn="l" defTabSz="711200">
            <a:lnSpc>
              <a:spcPct val="100000"/>
            </a:lnSpc>
            <a:spcBef>
              <a:spcPct val="0"/>
            </a:spcBef>
            <a:spcAft>
              <a:spcPct val="35000"/>
            </a:spcAft>
            <a:buNone/>
          </a:pPr>
          <a:r>
            <a:rPr lang="en-US" sz="1600" b="1" kern="1200" dirty="0"/>
            <a:t>Helping Children Make Friends – Parentingscience.com</a:t>
          </a:r>
        </a:p>
        <a:p>
          <a:pPr marL="0" lvl="0" indent="0" algn="l" defTabSz="711200">
            <a:lnSpc>
              <a:spcPct val="100000"/>
            </a:lnSpc>
            <a:spcBef>
              <a:spcPct val="0"/>
            </a:spcBef>
            <a:spcAft>
              <a:spcPct val="35000"/>
            </a:spcAft>
            <a:buNone/>
          </a:pPr>
          <a:r>
            <a:rPr lang="en-US" sz="1200" kern="1200" dirty="0"/>
            <a:t>Show your child warmth and respect, not control</a:t>
          </a:r>
        </a:p>
        <a:p>
          <a:pPr marL="0" lvl="0" indent="0" algn="l" defTabSz="711200">
            <a:lnSpc>
              <a:spcPct val="100000"/>
            </a:lnSpc>
            <a:spcBef>
              <a:spcPct val="0"/>
            </a:spcBef>
            <a:spcAft>
              <a:spcPct val="35000"/>
            </a:spcAft>
            <a:buNone/>
          </a:pPr>
          <a:r>
            <a:rPr lang="en-US" sz="1200" kern="1200" dirty="0"/>
            <a:t>Be an emotions coach</a:t>
          </a:r>
        </a:p>
        <a:p>
          <a:pPr marL="0" lvl="0" indent="0" algn="l" defTabSz="711200">
            <a:lnSpc>
              <a:spcPct val="100000"/>
            </a:lnSpc>
            <a:spcBef>
              <a:spcPct val="0"/>
            </a:spcBef>
            <a:spcAft>
              <a:spcPct val="35000"/>
            </a:spcAft>
            <a:buNone/>
          </a:pPr>
          <a:r>
            <a:rPr lang="en-US" sz="1200" kern="1200" dirty="0"/>
            <a:t>Nurture their ability to read minds</a:t>
          </a:r>
        </a:p>
        <a:p>
          <a:pPr marL="0" lvl="0" indent="0" algn="l" defTabSz="711200">
            <a:lnSpc>
              <a:spcPct val="100000"/>
            </a:lnSpc>
            <a:spcBef>
              <a:spcPct val="0"/>
            </a:spcBef>
            <a:spcAft>
              <a:spcPct val="35000"/>
            </a:spcAft>
            <a:buNone/>
          </a:pPr>
          <a:r>
            <a:rPr lang="en-US" sz="1200" kern="1200" dirty="0"/>
            <a:t>Provide a secure social environment</a:t>
          </a:r>
        </a:p>
        <a:p>
          <a:pPr marL="0" lvl="0" indent="0" algn="l" defTabSz="711200">
            <a:lnSpc>
              <a:spcPct val="100000"/>
            </a:lnSpc>
            <a:spcBef>
              <a:spcPct val="0"/>
            </a:spcBef>
            <a:spcAft>
              <a:spcPct val="35000"/>
            </a:spcAft>
            <a:buNone/>
          </a:pPr>
          <a:r>
            <a:rPr lang="en-US" sz="1200" kern="1200" dirty="0"/>
            <a:t>Address disruptive </a:t>
          </a:r>
          <a:r>
            <a:rPr lang="en-US" sz="1200" kern="1200" dirty="0" err="1"/>
            <a:t>behaviour</a:t>
          </a:r>
          <a:endParaRPr lang="en-US" sz="1200" kern="1200" dirty="0"/>
        </a:p>
        <a:p>
          <a:pPr marL="0" lvl="0" indent="0" algn="l" defTabSz="711200">
            <a:lnSpc>
              <a:spcPct val="100000"/>
            </a:lnSpc>
            <a:spcBef>
              <a:spcPct val="0"/>
            </a:spcBef>
            <a:spcAft>
              <a:spcPct val="35000"/>
            </a:spcAft>
            <a:buNone/>
          </a:pPr>
          <a:r>
            <a:rPr lang="en-US" sz="1200" kern="1200" dirty="0"/>
            <a:t>Be understanding and forgiving of other’s mistakes</a:t>
          </a:r>
        </a:p>
        <a:p>
          <a:pPr marL="0" lvl="0" indent="0" algn="l" defTabSz="711200">
            <a:lnSpc>
              <a:spcPct val="100000"/>
            </a:lnSpc>
            <a:spcBef>
              <a:spcPct val="0"/>
            </a:spcBef>
            <a:spcAft>
              <a:spcPct val="35000"/>
            </a:spcAft>
            <a:buNone/>
          </a:pPr>
          <a:r>
            <a:rPr lang="en-US" sz="1200" kern="1200" dirty="0"/>
            <a:t>Teach remorse and making amends</a:t>
          </a:r>
        </a:p>
        <a:p>
          <a:pPr marL="0" lvl="0" indent="0" algn="l" defTabSz="711200">
            <a:lnSpc>
              <a:spcPct val="100000"/>
            </a:lnSpc>
            <a:spcBef>
              <a:spcPct val="0"/>
            </a:spcBef>
            <a:spcAft>
              <a:spcPct val="35000"/>
            </a:spcAft>
            <a:buNone/>
          </a:pPr>
          <a:r>
            <a:rPr lang="en-US" sz="1200" kern="1200" dirty="0"/>
            <a:t>Teach conversation skills: pleasant &amp; reciprocal conversations, active listening (eyes, body, quiet, responsive), likes and dislikes exchange </a:t>
          </a:r>
        </a:p>
      </dsp:txBody>
      <dsp:txXfrm>
        <a:off x="1513709" y="2501237"/>
        <a:ext cx="5757897" cy="2200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1DAE-6722-4BCD-8221-8216D03C2EA0}">
      <dsp:nvSpPr>
        <dsp:cNvPr id="0" name=""/>
        <dsp:cNvSpPr/>
      </dsp:nvSpPr>
      <dsp:spPr>
        <a:xfrm>
          <a:off x="0" y="5589"/>
          <a:ext cx="7012370" cy="1379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C9985-4489-4180-A382-98FC9CA7B310}">
      <dsp:nvSpPr>
        <dsp:cNvPr id="0" name=""/>
        <dsp:cNvSpPr/>
      </dsp:nvSpPr>
      <dsp:spPr>
        <a:xfrm>
          <a:off x="417271" y="315956"/>
          <a:ext cx="758675" cy="758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57E9F9-C48C-431E-BB92-7AE93B54F76B}">
      <dsp:nvSpPr>
        <dsp:cNvPr id="0" name=""/>
        <dsp:cNvSpPr/>
      </dsp:nvSpPr>
      <dsp:spPr>
        <a:xfrm>
          <a:off x="1641309" y="267861"/>
          <a:ext cx="5035783" cy="815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91" tIns="86291" rIns="86291" bIns="86291" numCol="1" spcCol="1270" anchor="ctr" anchorCtr="0">
          <a:noAutofit/>
        </a:bodyPr>
        <a:lstStyle/>
        <a:p>
          <a:pPr marL="0" lvl="0" indent="0" algn="l" defTabSz="711200">
            <a:lnSpc>
              <a:spcPct val="100000"/>
            </a:lnSpc>
            <a:spcBef>
              <a:spcPct val="0"/>
            </a:spcBef>
            <a:spcAft>
              <a:spcPct val="35000"/>
            </a:spcAft>
            <a:buNone/>
          </a:pPr>
          <a:r>
            <a:rPr lang="en-US" sz="1600" b="1" kern="1200" dirty="0"/>
            <a:t>Signs of Toxic Friendships: </a:t>
          </a:r>
        </a:p>
        <a:p>
          <a:pPr marL="0" lvl="0" indent="0" algn="l" defTabSz="711200">
            <a:lnSpc>
              <a:spcPct val="100000"/>
            </a:lnSpc>
            <a:spcBef>
              <a:spcPct val="0"/>
            </a:spcBef>
            <a:spcAft>
              <a:spcPct val="35000"/>
            </a:spcAft>
            <a:buNone/>
          </a:pPr>
          <a:r>
            <a:rPr lang="en-US" sz="1200" kern="1200" dirty="0"/>
            <a:t>School refusal	Withdrawal	Excluded</a:t>
          </a:r>
        </a:p>
        <a:p>
          <a:pPr marL="0" lvl="0" indent="0" algn="l" defTabSz="711200">
            <a:lnSpc>
              <a:spcPct val="100000"/>
            </a:lnSpc>
            <a:spcBef>
              <a:spcPct val="0"/>
            </a:spcBef>
            <a:spcAft>
              <a:spcPct val="35000"/>
            </a:spcAft>
            <a:buNone/>
          </a:pPr>
          <a:r>
            <a:rPr lang="en-US" sz="1200" kern="1200" dirty="0"/>
            <a:t>Not eating lunch	Crying (hysterical)	Projection</a:t>
          </a:r>
        </a:p>
        <a:p>
          <a:pPr marL="0" lvl="0" indent="0" algn="l" defTabSz="711200">
            <a:lnSpc>
              <a:spcPct val="100000"/>
            </a:lnSpc>
            <a:spcBef>
              <a:spcPct val="0"/>
            </a:spcBef>
            <a:spcAft>
              <a:spcPct val="35000"/>
            </a:spcAft>
            <a:buNone/>
          </a:pPr>
          <a:r>
            <a:rPr lang="en-US" sz="1200" kern="1200" dirty="0"/>
            <a:t>Socially anxious	Insecure		 </a:t>
          </a:r>
        </a:p>
      </dsp:txBody>
      <dsp:txXfrm>
        <a:off x="1641309" y="267861"/>
        <a:ext cx="5035783" cy="815344"/>
      </dsp:txXfrm>
    </dsp:sp>
    <dsp:sp modelId="{0FA16BA6-ED3B-4930-942B-D0C60C1B524A}">
      <dsp:nvSpPr>
        <dsp:cNvPr id="0" name=""/>
        <dsp:cNvSpPr/>
      </dsp:nvSpPr>
      <dsp:spPr>
        <a:xfrm>
          <a:off x="0" y="1664860"/>
          <a:ext cx="7012370" cy="1379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28B40-9B7C-4453-80FF-DE2E621D8023}">
      <dsp:nvSpPr>
        <dsp:cNvPr id="0" name=""/>
        <dsp:cNvSpPr/>
      </dsp:nvSpPr>
      <dsp:spPr>
        <a:xfrm>
          <a:off x="417271" y="1975227"/>
          <a:ext cx="758675" cy="758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520D2F-201A-4115-8C3A-7601DDC5713A}">
      <dsp:nvSpPr>
        <dsp:cNvPr id="0" name=""/>
        <dsp:cNvSpPr/>
      </dsp:nvSpPr>
      <dsp:spPr>
        <a:xfrm>
          <a:off x="1571488" y="2109248"/>
          <a:ext cx="5183583" cy="684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91" tIns="86291" rIns="86291" bIns="86291" numCol="1" spcCol="1270" anchor="ctr" anchorCtr="0">
          <a:noAutofit/>
        </a:bodyPr>
        <a:lstStyle/>
        <a:p>
          <a:pPr marL="0" lvl="0" indent="0" algn="l" defTabSz="711200">
            <a:lnSpc>
              <a:spcPct val="100000"/>
            </a:lnSpc>
            <a:spcBef>
              <a:spcPct val="0"/>
            </a:spcBef>
            <a:spcAft>
              <a:spcPct val="35000"/>
            </a:spcAft>
            <a:buNone/>
          </a:pPr>
          <a:r>
            <a:rPr lang="en-US" sz="1600" b="1" kern="1200" dirty="0"/>
            <a:t>What Parents Can Do:</a:t>
          </a:r>
        </a:p>
        <a:p>
          <a:pPr marL="0" lvl="0" indent="0" algn="l" defTabSz="711200">
            <a:lnSpc>
              <a:spcPct val="100000"/>
            </a:lnSpc>
            <a:spcBef>
              <a:spcPct val="0"/>
            </a:spcBef>
            <a:spcAft>
              <a:spcPct val="35000"/>
            </a:spcAft>
            <a:buNone/>
          </a:pPr>
          <a:r>
            <a:rPr lang="en-US" sz="1200" kern="1200" dirty="0"/>
            <a:t>Read a friendship story:</a:t>
          </a:r>
        </a:p>
        <a:p>
          <a:pPr marL="0" lvl="0" indent="0" algn="l" defTabSz="711200">
            <a:lnSpc>
              <a:spcPct val="100000"/>
            </a:lnSpc>
            <a:spcBef>
              <a:spcPct val="0"/>
            </a:spcBef>
            <a:spcAft>
              <a:spcPct val="35000"/>
            </a:spcAft>
            <a:buNone/>
          </a:pPr>
          <a:r>
            <a:rPr lang="en-US" sz="1200" kern="1200" dirty="0"/>
            <a:t>Tell them about your experiences:</a:t>
          </a:r>
        </a:p>
        <a:p>
          <a:pPr marL="0" lvl="0" indent="0" algn="l" defTabSz="711200">
            <a:lnSpc>
              <a:spcPct val="100000"/>
            </a:lnSpc>
            <a:spcBef>
              <a:spcPct val="0"/>
            </a:spcBef>
            <a:spcAft>
              <a:spcPct val="35000"/>
            </a:spcAft>
            <a:buNone/>
          </a:pPr>
          <a:r>
            <a:rPr lang="en-US" sz="1200" kern="1200" dirty="0"/>
            <a:t>Ask about their friendships: listen, open questions, build trust, illuminate (would you do that), be patient, get distance (psychologytoday.com)</a:t>
          </a:r>
        </a:p>
        <a:p>
          <a:pPr marL="0" lvl="0" indent="0" algn="l" defTabSz="711200">
            <a:lnSpc>
              <a:spcPct val="100000"/>
            </a:lnSpc>
            <a:spcBef>
              <a:spcPct val="0"/>
            </a:spcBef>
            <a:spcAft>
              <a:spcPct val="35000"/>
            </a:spcAft>
            <a:buNone/>
          </a:pPr>
          <a:r>
            <a:rPr lang="en-US" sz="1200" kern="1200" dirty="0"/>
            <a:t>Make a list of potential friends or connect with others outside of school</a:t>
          </a:r>
        </a:p>
        <a:p>
          <a:pPr marL="0" lvl="0" indent="0" algn="l" defTabSz="711200">
            <a:lnSpc>
              <a:spcPct val="100000"/>
            </a:lnSpc>
            <a:spcBef>
              <a:spcPct val="0"/>
            </a:spcBef>
            <a:spcAft>
              <a:spcPct val="35000"/>
            </a:spcAft>
            <a:buNone/>
          </a:pPr>
          <a:endParaRPr lang="en-US" sz="1400" kern="1200" dirty="0"/>
        </a:p>
      </dsp:txBody>
      <dsp:txXfrm>
        <a:off x="1571488" y="2109248"/>
        <a:ext cx="5183583" cy="684041"/>
      </dsp:txXfrm>
    </dsp:sp>
    <dsp:sp modelId="{B8E68466-ED28-4777-8033-5290A6483402}">
      <dsp:nvSpPr>
        <dsp:cNvPr id="0" name=""/>
        <dsp:cNvSpPr/>
      </dsp:nvSpPr>
      <dsp:spPr>
        <a:xfrm>
          <a:off x="0" y="3324132"/>
          <a:ext cx="7012370" cy="1379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90CA3-1FB5-4D3D-8D74-A8551FF708B9}">
      <dsp:nvSpPr>
        <dsp:cNvPr id="0" name=""/>
        <dsp:cNvSpPr/>
      </dsp:nvSpPr>
      <dsp:spPr>
        <a:xfrm>
          <a:off x="417271" y="3634499"/>
          <a:ext cx="758675" cy="758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565CAA-2314-45E7-B7B8-2A63D8E90BDD}">
      <dsp:nvSpPr>
        <dsp:cNvPr id="0" name=""/>
        <dsp:cNvSpPr/>
      </dsp:nvSpPr>
      <dsp:spPr>
        <a:xfrm>
          <a:off x="1591706" y="3598136"/>
          <a:ext cx="5035783" cy="815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91" tIns="86291" rIns="86291" bIns="86291" numCol="1" spcCol="1270" anchor="ctr" anchorCtr="0">
          <a:noAutofit/>
        </a:bodyPr>
        <a:lstStyle/>
        <a:p>
          <a:pPr marL="0" lvl="0" indent="0" algn="l" defTabSz="711200">
            <a:lnSpc>
              <a:spcPct val="100000"/>
            </a:lnSpc>
            <a:spcBef>
              <a:spcPct val="0"/>
            </a:spcBef>
            <a:spcAft>
              <a:spcPct val="35000"/>
            </a:spcAft>
            <a:buNone/>
          </a:pPr>
          <a:r>
            <a:rPr lang="en-US" sz="1600" b="1" kern="1200" dirty="0"/>
            <a:t>Parenting Helps: </a:t>
          </a:r>
        </a:p>
        <a:p>
          <a:pPr marL="0" lvl="0" indent="0" algn="l" defTabSz="711200">
            <a:lnSpc>
              <a:spcPct val="100000"/>
            </a:lnSpc>
            <a:spcBef>
              <a:spcPct val="0"/>
            </a:spcBef>
            <a:spcAft>
              <a:spcPct val="35000"/>
            </a:spcAft>
            <a:buNone/>
          </a:pPr>
          <a:r>
            <a:rPr lang="en-US" sz="1200" kern="1200" dirty="0"/>
            <a:t>Preschoolers rarely have conflict with friends, or if they do, it is solved quickly. Where friendships are disruptive or result in disengagement, as children mature, we can help in how we respond.</a:t>
          </a:r>
        </a:p>
      </dsp:txBody>
      <dsp:txXfrm>
        <a:off x="1591706" y="3598136"/>
        <a:ext cx="5035783" cy="815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1DAE-6722-4BCD-8221-8216D03C2EA0}">
      <dsp:nvSpPr>
        <dsp:cNvPr id="0" name=""/>
        <dsp:cNvSpPr/>
      </dsp:nvSpPr>
      <dsp:spPr>
        <a:xfrm>
          <a:off x="-162033" y="19135"/>
          <a:ext cx="7012370" cy="1336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C9985-4489-4180-A382-98FC9CA7B310}">
      <dsp:nvSpPr>
        <dsp:cNvPr id="0" name=""/>
        <dsp:cNvSpPr/>
      </dsp:nvSpPr>
      <dsp:spPr>
        <a:xfrm>
          <a:off x="242229" y="319826"/>
          <a:ext cx="735023" cy="735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57E9F9-C48C-431E-BB92-7AE93B54F76B}">
      <dsp:nvSpPr>
        <dsp:cNvPr id="0" name=""/>
        <dsp:cNvSpPr/>
      </dsp:nvSpPr>
      <dsp:spPr>
        <a:xfrm>
          <a:off x="941039" y="355711"/>
          <a:ext cx="6233364" cy="618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2" tIns="74872" rIns="74872" bIns="74872" numCol="1" spcCol="1270" anchor="ctr" anchorCtr="0">
          <a:noAutofit/>
        </a:bodyPr>
        <a:lstStyle/>
        <a:p>
          <a:pPr marL="0" lvl="0" indent="0" algn="l" defTabSz="711200">
            <a:lnSpc>
              <a:spcPct val="100000"/>
            </a:lnSpc>
            <a:spcBef>
              <a:spcPct val="0"/>
            </a:spcBef>
            <a:spcAft>
              <a:spcPct val="35000"/>
            </a:spcAft>
            <a:buNone/>
          </a:pPr>
          <a:r>
            <a:rPr lang="en-US" sz="1600" b="1" kern="1200" dirty="0"/>
            <a:t>What can you do? - Reachout.com </a:t>
          </a:r>
        </a:p>
        <a:p>
          <a:pPr marL="0" lvl="0" indent="0" algn="l" defTabSz="711200">
            <a:lnSpc>
              <a:spcPct val="100000"/>
            </a:lnSpc>
            <a:spcBef>
              <a:spcPct val="0"/>
            </a:spcBef>
            <a:spcAft>
              <a:spcPct val="35000"/>
            </a:spcAft>
            <a:buNone/>
          </a:pPr>
          <a:r>
            <a:rPr lang="en-US" sz="1200" kern="1200" dirty="0"/>
            <a:t>How do you feel and what do you want to do? Stop </a:t>
          </a:r>
          <a:r>
            <a:rPr lang="en-US" sz="1200" kern="1200" dirty="0" err="1"/>
            <a:t>behaviour</a:t>
          </a:r>
          <a:r>
            <a:rPr lang="en-US" sz="1200" kern="1200" dirty="0"/>
            <a:t>? Apology too?</a:t>
          </a:r>
        </a:p>
        <a:p>
          <a:pPr marL="0" lvl="0" indent="0" algn="l" defTabSz="711200">
            <a:lnSpc>
              <a:spcPct val="100000"/>
            </a:lnSpc>
            <a:spcBef>
              <a:spcPct val="0"/>
            </a:spcBef>
            <a:spcAft>
              <a:spcPct val="35000"/>
            </a:spcAft>
            <a:buNone/>
          </a:pPr>
          <a:r>
            <a:rPr lang="en-US" sz="1200" kern="1200" dirty="0"/>
            <a:t>Is it intentional? Would they stop if you let them know it’s hurting you?</a:t>
          </a:r>
        </a:p>
        <a:p>
          <a:pPr marL="0" lvl="0" indent="0" algn="l" defTabSz="711200">
            <a:lnSpc>
              <a:spcPct val="100000"/>
            </a:lnSpc>
            <a:spcBef>
              <a:spcPct val="0"/>
            </a:spcBef>
            <a:spcAft>
              <a:spcPct val="35000"/>
            </a:spcAft>
            <a:buNone/>
          </a:pPr>
          <a:r>
            <a:rPr lang="en-US" sz="1200" kern="1200" dirty="0"/>
            <a:t>Own your </a:t>
          </a:r>
          <a:r>
            <a:rPr lang="en-US" sz="1200" kern="1200" dirty="0" err="1"/>
            <a:t>behaviour</a:t>
          </a:r>
          <a:r>
            <a:rPr lang="en-US" sz="1200" kern="1200" dirty="0"/>
            <a:t>: figure out what you can control and how you can respond</a:t>
          </a:r>
        </a:p>
        <a:p>
          <a:pPr marL="0" lvl="0" indent="0" algn="l" defTabSz="711200">
            <a:lnSpc>
              <a:spcPct val="100000"/>
            </a:lnSpc>
            <a:spcBef>
              <a:spcPct val="0"/>
            </a:spcBef>
            <a:spcAft>
              <a:spcPct val="35000"/>
            </a:spcAft>
            <a:buNone/>
          </a:pPr>
          <a:r>
            <a:rPr lang="en-US" sz="1200" kern="1200" dirty="0"/>
            <a:t>Are you being respectful?</a:t>
          </a:r>
        </a:p>
      </dsp:txBody>
      <dsp:txXfrm>
        <a:off x="941039" y="355711"/>
        <a:ext cx="6233364" cy="618876"/>
      </dsp:txXfrm>
    </dsp:sp>
    <dsp:sp modelId="{0FA16BA6-ED3B-4930-942B-D0C60C1B524A}">
      <dsp:nvSpPr>
        <dsp:cNvPr id="0" name=""/>
        <dsp:cNvSpPr/>
      </dsp:nvSpPr>
      <dsp:spPr>
        <a:xfrm>
          <a:off x="-162033" y="1670552"/>
          <a:ext cx="7012370" cy="1336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928B40-9B7C-4453-80FF-DE2E621D8023}">
      <dsp:nvSpPr>
        <dsp:cNvPr id="0" name=""/>
        <dsp:cNvSpPr/>
      </dsp:nvSpPr>
      <dsp:spPr>
        <a:xfrm>
          <a:off x="242229" y="1971243"/>
          <a:ext cx="735023" cy="735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520D2F-201A-4115-8C3A-7601DDC5713A}">
      <dsp:nvSpPr>
        <dsp:cNvPr id="0" name=""/>
        <dsp:cNvSpPr/>
      </dsp:nvSpPr>
      <dsp:spPr>
        <a:xfrm>
          <a:off x="1013377" y="1908043"/>
          <a:ext cx="6088689" cy="70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2" tIns="74872" rIns="74872" bIns="74872" numCol="1" spcCol="1270" anchor="ctr" anchorCtr="0">
          <a:noAutofit/>
        </a:bodyPr>
        <a:lstStyle/>
        <a:p>
          <a:pPr marL="0" lvl="0" indent="0" algn="l" defTabSz="711200">
            <a:lnSpc>
              <a:spcPct val="100000"/>
            </a:lnSpc>
            <a:spcBef>
              <a:spcPct val="0"/>
            </a:spcBef>
            <a:spcAft>
              <a:spcPct val="35000"/>
            </a:spcAft>
            <a:buNone/>
          </a:pPr>
          <a:r>
            <a:rPr lang="en-GB" sz="1600" b="1" i="0" kern="1200" dirty="0"/>
            <a:t>The Conversation - Reachout.com</a:t>
          </a:r>
        </a:p>
        <a:p>
          <a:pPr marL="0" lvl="0" indent="0" algn="l" defTabSz="711200">
            <a:lnSpc>
              <a:spcPct val="100000"/>
            </a:lnSpc>
            <a:spcBef>
              <a:spcPct val="0"/>
            </a:spcBef>
            <a:spcAft>
              <a:spcPct val="35000"/>
            </a:spcAft>
            <a:buNone/>
          </a:pPr>
          <a:r>
            <a:rPr lang="en-US" sz="1200" kern="1200" dirty="0"/>
            <a:t>Handle things when they happen</a:t>
          </a:r>
        </a:p>
        <a:p>
          <a:pPr marL="0" lvl="0" indent="0" algn="l" defTabSz="711200">
            <a:lnSpc>
              <a:spcPct val="100000"/>
            </a:lnSpc>
            <a:spcBef>
              <a:spcPct val="0"/>
            </a:spcBef>
            <a:spcAft>
              <a:spcPct val="35000"/>
            </a:spcAft>
            <a:buNone/>
          </a:pPr>
          <a:r>
            <a:rPr lang="en-US" sz="1200" kern="1200" dirty="0"/>
            <a:t>Have a conversation: I statements, benefit of the doubt, listen, respect, time out</a:t>
          </a:r>
        </a:p>
        <a:p>
          <a:pPr marL="0" lvl="0" indent="0" algn="l" defTabSz="711200">
            <a:lnSpc>
              <a:spcPct val="100000"/>
            </a:lnSpc>
            <a:spcBef>
              <a:spcPct val="0"/>
            </a:spcBef>
            <a:spcAft>
              <a:spcPct val="35000"/>
            </a:spcAft>
            <a:buNone/>
          </a:pPr>
          <a:r>
            <a:rPr lang="en-US" sz="1200" kern="1200" dirty="0"/>
            <a:t>Set new boundaries</a:t>
          </a:r>
        </a:p>
        <a:p>
          <a:pPr marL="0" lvl="0" indent="0" algn="l" defTabSz="711200">
            <a:lnSpc>
              <a:spcPct val="100000"/>
            </a:lnSpc>
            <a:spcBef>
              <a:spcPct val="0"/>
            </a:spcBef>
            <a:spcAft>
              <a:spcPct val="35000"/>
            </a:spcAft>
            <a:buNone/>
          </a:pPr>
          <a:r>
            <a:rPr lang="en-US" sz="1200" kern="1200" dirty="0"/>
            <a:t>Reduce contact or take a break</a:t>
          </a:r>
          <a:endParaRPr lang="en-GB" sz="1200" b="0" i="0" kern="1200" dirty="0"/>
        </a:p>
      </dsp:txBody>
      <dsp:txXfrm>
        <a:off x="1013377" y="1908043"/>
        <a:ext cx="6088689" cy="707449"/>
      </dsp:txXfrm>
    </dsp:sp>
    <dsp:sp modelId="{B8E68466-ED28-4777-8033-5290A6483402}">
      <dsp:nvSpPr>
        <dsp:cNvPr id="0" name=""/>
        <dsp:cNvSpPr/>
      </dsp:nvSpPr>
      <dsp:spPr>
        <a:xfrm>
          <a:off x="0" y="3372724"/>
          <a:ext cx="7012370" cy="1336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C90CA3-1FB5-4D3D-8D74-A8551FF708B9}">
      <dsp:nvSpPr>
        <dsp:cNvPr id="0" name=""/>
        <dsp:cNvSpPr/>
      </dsp:nvSpPr>
      <dsp:spPr>
        <a:xfrm>
          <a:off x="242229" y="3654280"/>
          <a:ext cx="735023" cy="735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565CAA-2314-45E7-B7B8-2A63D8E90BDD}">
      <dsp:nvSpPr>
        <dsp:cNvPr id="0" name=""/>
        <dsp:cNvSpPr/>
      </dsp:nvSpPr>
      <dsp:spPr>
        <a:xfrm>
          <a:off x="977114" y="3768631"/>
          <a:ext cx="6161214" cy="77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2" tIns="74872" rIns="74872" bIns="74872" numCol="1" spcCol="1270" anchor="ctr" anchorCtr="0">
          <a:noAutofit/>
        </a:bodyPr>
        <a:lstStyle/>
        <a:p>
          <a:pPr marL="0" lvl="0" indent="0" algn="l" defTabSz="533400">
            <a:lnSpc>
              <a:spcPct val="100000"/>
            </a:lnSpc>
            <a:spcBef>
              <a:spcPct val="0"/>
            </a:spcBef>
            <a:spcAft>
              <a:spcPct val="35000"/>
            </a:spcAft>
            <a:buNone/>
          </a:pPr>
          <a:r>
            <a:rPr lang="en-GB" sz="1200" b="1" i="0" kern="1200" dirty="0"/>
            <a:t>DO:</a:t>
          </a:r>
          <a:r>
            <a:rPr lang="en-GB" sz="1200" b="0" i="0" kern="1200" dirty="0"/>
            <a:t> ignore mean texts 	</a:t>
          </a:r>
          <a:r>
            <a:rPr lang="en-GB" sz="1200" b="1" i="0" kern="1200" dirty="0"/>
            <a:t>DON’T:</a:t>
          </a:r>
          <a:r>
            <a:rPr lang="en-GB" sz="1200" b="0" i="0" kern="1200" dirty="0"/>
            <a:t> intentionally leave your friend out of group chats.</a:t>
          </a:r>
        </a:p>
        <a:p>
          <a:pPr marL="0" lvl="0" indent="0" algn="l" defTabSz="533400">
            <a:lnSpc>
              <a:spcPct val="100000"/>
            </a:lnSpc>
            <a:spcBef>
              <a:spcPct val="0"/>
            </a:spcBef>
            <a:spcAft>
              <a:spcPct val="35000"/>
            </a:spcAft>
            <a:buNone/>
          </a:pPr>
          <a:r>
            <a:rPr lang="en-GB" sz="1200" b="1" i="0" kern="1200" dirty="0"/>
            <a:t>DO:</a:t>
          </a:r>
          <a:r>
            <a:rPr lang="en-GB" sz="1200" b="0" i="0" kern="1200" dirty="0"/>
            <a:t> avoid/reduce contact with </a:t>
          </a:r>
          <a:r>
            <a:rPr lang="en-GB" sz="1200" b="1" i="0" kern="1200" dirty="0"/>
            <a:t>DON’T:</a:t>
          </a:r>
          <a:r>
            <a:rPr lang="en-GB" sz="1200" b="0" i="0" kern="1200" dirty="0"/>
            <a:t> encourage mutual friends to leave them out</a:t>
          </a:r>
        </a:p>
        <a:p>
          <a:pPr marL="0" lvl="0" indent="0" algn="l" defTabSz="533400">
            <a:lnSpc>
              <a:spcPct val="100000"/>
            </a:lnSpc>
            <a:spcBef>
              <a:spcPct val="0"/>
            </a:spcBef>
            <a:spcAft>
              <a:spcPct val="35000"/>
            </a:spcAft>
            <a:buNone/>
          </a:pPr>
          <a:r>
            <a:rPr lang="en-GB" sz="1200" b="1" i="0" kern="1200" dirty="0"/>
            <a:t>DO:</a:t>
          </a:r>
          <a:r>
            <a:rPr lang="en-GB" sz="1200" b="0" i="0" kern="1200" dirty="0"/>
            <a:t> talk about friendship issues with other friends </a:t>
          </a:r>
          <a:r>
            <a:rPr lang="en-GB" sz="1200" b="1" i="0" kern="1200" dirty="0"/>
            <a:t>DON’T: </a:t>
          </a:r>
          <a:r>
            <a:rPr lang="en-GB" sz="1200" b="0" i="0" kern="1200" dirty="0"/>
            <a:t>spread rumours </a:t>
          </a:r>
        </a:p>
        <a:p>
          <a:pPr marL="0" lvl="0" indent="0" algn="l" defTabSz="533400">
            <a:lnSpc>
              <a:spcPct val="100000"/>
            </a:lnSpc>
            <a:spcBef>
              <a:spcPct val="0"/>
            </a:spcBef>
            <a:spcAft>
              <a:spcPct val="35000"/>
            </a:spcAft>
            <a:buFont typeface="Arial" panose="020B0604020202020204" pitchFamily="34" charset="0"/>
            <a:buNone/>
          </a:pPr>
          <a:r>
            <a:rPr lang="en-GB" sz="1200" b="1" i="0" kern="1200" dirty="0"/>
            <a:t>DO:</a:t>
          </a:r>
          <a:r>
            <a:rPr lang="en-GB" sz="1200" b="0" i="0" kern="1200" dirty="0"/>
            <a:t> stand up to someone who isn’t treating you well </a:t>
          </a:r>
          <a:r>
            <a:rPr lang="en-GB" sz="1200" b="1" i="0" kern="1200" dirty="0"/>
            <a:t>DON’T:</a:t>
          </a:r>
          <a:r>
            <a:rPr lang="en-GB" sz="1200" b="0" i="0" kern="1200" dirty="0"/>
            <a:t> insult them.</a:t>
          </a:r>
          <a:endParaRPr lang="en-US" sz="1200" kern="1200" dirty="0"/>
        </a:p>
      </dsp:txBody>
      <dsp:txXfrm>
        <a:off x="977114" y="3768631"/>
        <a:ext cx="6161214" cy="770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1DAE-6722-4BCD-8221-8216D03C2EA0}">
      <dsp:nvSpPr>
        <dsp:cNvPr id="0" name=""/>
        <dsp:cNvSpPr/>
      </dsp:nvSpPr>
      <dsp:spPr>
        <a:xfrm>
          <a:off x="0" y="4760"/>
          <a:ext cx="7012370" cy="153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C9985-4489-4180-A382-98FC9CA7B310}">
      <dsp:nvSpPr>
        <dsp:cNvPr id="0" name=""/>
        <dsp:cNvSpPr/>
      </dsp:nvSpPr>
      <dsp:spPr>
        <a:xfrm>
          <a:off x="464190" y="350025"/>
          <a:ext cx="843981" cy="843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57E9F9-C48C-431E-BB92-7AE93B54F76B}">
      <dsp:nvSpPr>
        <dsp:cNvPr id="0" name=""/>
        <dsp:cNvSpPr/>
      </dsp:nvSpPr>
      <dsp:spPr>
        <a:xfrm>
          <a:off x="1736050" y="285277"/>
          <a:ext cx="4953821" cy="97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83" tIns="102383" rIns="102383" bIns="102383" numCol="1" spcCol="1270" anchor="ctr" anchorCtr="0">
          <a:noAutofit/>
        </a:bodyPr>
        <a:lstStyle/>
        <a:p>
          <a:pPr marL="0" lvl="0" indent="0" algn="l" defTabSz="711200">
            <a:lnSpc>
              <a:spcPct val="100000"/>
            </a:lnSpc>
            <a:spcBef>
              <a:spcPct val="0"/>
            </a:spcBef>
            <a:spcAft>
              <a:spcPct val="35000"/>
            </a:spcAft>
            <a:buNone/>
          </a:pPr>
          <a:r>
            <a:rPr lang="en-US" sz="1600" b="1" kern="1200" dirty="0"/>
            <a:t>Keeping/Changing Frenemies - raisingchildren.net.au</a:t>
          </a:r>
        </a:p>
        <a:p>
          <a:pPr marL="0" lvl="0" indent="0" algn="l" defTabSz="711200">
            <a:lnSpc>
              <a:spcPct val="100000"/>
            </a:lnSpc>
            <a:spcBef>
              <a:spcPct val="0"/>
            </a:spcBef>
            <a:spcAft>
              <a:spcPct val="35000"/>
            </a:spcAft>
            <a:buNone/>
          </a:pPr>
          <a:r>
            <a:rPr lang="en-US" sz="1200" kern="1200" dirty="0"/>
            <a:t>What’s causing the problem? Has your child let the other child know?</a:t>
          </a:r>
        </a:p>
        <a:p>
          <a:pPr marL="0" lvl="0" indent="0" algn="l" defTabSz="711200">
            <a:lnSpc>
              <a:spcPct val="100000"/>
            </a:lnSpc>
            <a:spcBef>
              <a:spcPct val="0"/>
            </a:spcBef>
            <a:spcAft>
              <a:spcPct val="35000"/>
            </a:spcAft>
            <a:buNone/>
          </a:pPr>
          <a:r>
            <a:rPr lang="en-US" sz="1200" kern="1200" dirty="0"/>
            <a:t>Is the frenemy getting the reaction they want?</a:t>
          </a:r>
        </a:p>
        <a:p>
          <a:pPr marL="0" lvl="0" indent="0" algn="l" defTabSz="711200">
            <a:lnSpc>
              <a:spcPct val="100000"/>
            </a:lnSpc>
            <a:spcBef>
              <a:spcPct val="0"/>
            </a:spcBef>
            <a:spcAft>
              <a:spcPct val="35000"/>
            </a:spcAft>
            <a:buNone/>
          </a:pPr>
          <a:r>
            <a:rPr lang="en-US" sz="1200" kern="1200" dirty="0"/>
            <a:t>Options: witty comeback, be assertive or walk away without comment</a:t>
          </a:r>
        </a:p>
        <a:p>
          <a:pPr marL="0" lvl="0" indent="0" algn="l" defTabSz="711200">
            <a:lnSpc>
              <a:spcPct val="100000"/>
            </a:lnSpc>
            <a:spcBef>
              <a:spcPct val="0"/>
            </a:spcBef>
            <a:spcAft>
              <a:spcPct val="35000"/>
            </a:spcAft>
            <a:buNone/>
          </a:pPr>
          <a:endParaRPr lang="en-US" sz="1200" kern="1200" dirty="0"/>
        </a:p>
      </dsp:txBody>
      <dsp:txXfrm>
        <a:off x="1736050" y="285277"/>
        <a:ext cx="4953821" cy="970245"/>
      </dsp:txXfrm>
    </dsp:sp>
    <dsp:sp modelId="{8FEE4F4A-D975-4322-B408-F43715B31477}">
      <dsp:nvSpPr>
        <dsp:cNvPr id="0" name=""/>
        <dsp:cNvSpPr/>
      </dsp:nvSpPr>
      <dsp:spPr>
        <a:xfrm>
          <a:off x="0" y="1734936"/>
          <a:ext cx="7012370" cy="153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A85C6-2D36-49A7-8F21-01D8D2D103BD}">
      <dsp:nvSpPr>
        <dsp:cNvPr id="0" name=""/>
        <dsp:cNvSpPr/>
      </dsp:nvSpPr>
      <dsp:spPr>
        <a:xfrm>
          <a:off x="464190" y="2185960"/>
          <a:ext cx="843981" cy="843981"/>
        </a:xfrm>
        <a:prstGeom prst="rect">
          <a:avLst/>
        </a:prstGeom>
        <a:solidFill>
          <a:schemeClr val="accent3">
            <a:hueOff val="0"/>
            <a:satOff val="0"/>
            <a:lumOff val="0"/>
            <a:alphaOff val="0"/>
          </a:schemeClr>
        </a:solid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C2D7B-7229-4774-8261-9CD34F203A71}">
      <dsp:nvSpPr>
        <dsp:cNvPr id="0" name=""/>
        <dsp:cNvSpPr/>
      </dsp:nvSpPr>
      <dsp:spPr>
        <a:xfrm>
          <a:off x="1740360" y="1916200"/>
          <a:ext cx="4953821" cy="9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83" tIns="102383" rIns="102383" bIns="102383" numCol="1" spcCol="1270" anchor="ctr" anchorCtr="0">
          <a:noAutofit/>
        </a:bodyPr>
        <a:lstStyle/>
        <a:p>
          <a:pPr marL="0" lvl="0" indent="0" algn="l" defTabSz="711200">
            <a:lnSpc>
              <a:spcPct val="100000"/>
            </a:lnSpc>
            <a:spcBef>
              <a:spcPct val="0"/>
            </a:spcBef>
            <a:spcAft>
              <a:spcPct val="35000"/>
            </a:spcAft>
            <a:buNone/>
          </a:pPr>
          <a:r>
            <a:rPr lang="en-US" sz="1600" b="1" kern="1200" dirty="0"/>
            <a:t>Problem Solving Steps – raisingchildren.net .au</a:t>
          </a:r>
        </a:p>
        <a:p>
          <a:pPr marL="0" lvl="0" indent="0" algn="l" defTabSz="711200">
            <a:lnSpc>
              <a:spcPct val="100000"/>
            </a:lnSpc>
            <a:spcBef>
              <a:spcPct val="0"/>
            </a:spcBef>
            <a:spcAft>
              <a:spcPct val="35000"/>
            </a:spcAft>
            <a:buNone/>
          </a:pPr>
          <a:r>
            <a:rPr lang="en-US" sz="1200" kern="1200" dirty="0"/>
            <a:t>Six key problem solving steps</a:t>
          </a:r>
        </a:p>
        <a:p>
          <a:pPr marL="0" lvl="0" indent="0" algn="l" defTabSz="711200">
            <a:lnSpc>
              <a:spcPct val="100000"/>
            </a:lnSpc>
            <a:spcBef>
              <a:spcPct val="0"/>
            </a:spcBef>
            <a:spcAft>
              <a:spcPct val="35000"/>
            </a:spcAft>
            <a:buNone/>
          </a:pPr>
          <a:r>
            <a:rPr lang="en-US" sz="1200" kern="1200" dirty="0"/>
            <a:t>1. Identify the problem	2. Think about why it’s a problem</a:t>
          </a:r>
        </a:p>
        <a:p>
          <a:pPr marL="0" lvl="0" indent="0" algn="l" defTabSz="711200">
            <a:lnSpc>
              <a:spcPct val="100000"/>
            </a:lnSpc>
            <a:spcBef>
              <a:spcPct val="0"/>
            </a:spcBef>
            <a:spcAft>
              <a:spcPct val="35000"/>
            </a:spcAft>
            <a:buNone/>
          </a:pPr>
          <a:r>
            <a:rPr lang="en-US" sz="1200" kern="1200" dirty="0"/>
            <a:t>3. Brainstorm solutions	4. Evaluate solutions</a:t>
          </a:r>
        </a:p>
        <a:p>
          <a:pPr marL="0" lvl="0" indent="0" algn="l" defTabSz="711200">
            <a:lnSpc>
              <a:spcPct val="100000"/>
            </a:lnSpc>
            <a:spcBef>
              <a:spcPct val="0"/>
            </a:spcBef>
            <a:spcAft>
              <a:spcPct val="35000"/>
            </a:spcAft>
            <a:buNone/>
          </a:pPr>
          <a:r>
            <a:rPr lang="en-US" sz="1200" kern="1200" dirty="0"/>
            <a:t>5. Act on the solution		6. Evaluate the outcome</a:t>
          </a:r>
        </a:p>
      </dsp:txBody>
      <dsp:txXfrm>
        <a:off x="1740360" y="1916200"/>
        <a:ext cx="4953821" cy="967400"/>
      </dsp:txXfrm>
    </dsp:sp>
    <dsp:sp modelId="{AEA93C83-9DD6-46F7-BB8D-BC8A01E08EC2}">
      <dsp:nvSpPr>
        <dsp:cNvPr id="0" name=""/>
        <dsp:cNvSpPr/>
      </dsp:nvSpPr>
      <dsp:spPr>
        <a:xfrm>
          <a:off x="0" y="3679967"/>
          <a:ext cx="7012370" cy="153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3E9EE-5273-4F89-AB16-8AD8F91B47A8}">
      <dsp:nvSpPr>
        <dsp:cNvPr id="0" name=""/>
        <dsp:cNvSpPr/>
      </dsp:nvSpPr>
      <dsp:spPr>
        <a:xfrm>
          <a:off x="464190" y="4021894"/>
          <a:ext cx="843981" cy="843981"/>
        </a:xfrm>
        <a:prstGeom prst="rect">
          <a:avLst/>
        </a:prstGeom>
        <a:solidFill>
          <a:schemeClr val="accent4">
            <a:hueOff val="0"/>
            <a:satOff val="0"/>
            <a:lumOff val="0"/>
            <a:alphaOff val="0"/>
          </a:schemeClr>
        </a:solid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24465-2B98-47FD-8D03-3994E3F8990E}">
      <dsp:nvSpPr>
        <dsp:cNvPr id="0" name=""/>
        <dsp:cNvSpPr/>
      </dsp:nvSpPr>
      <dsp:spPr>
        <a:xfrm>
          <a:off x="1763940" y="4137818"/>
          <a:ext cx="4953821" cy="819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83" tIns="102383" rIns="102383" bIns="102383" numCol="1" spcCol="1270" anchor="ctr" anchorCtr="0">
          <a:noAutofit/>
        </a:bodyPr>
        <a:lstStyle/>
        <a:p>
          <a:pPr marL="0" lvl="0" indent="0" algn="l" defTabSz="711200">
            <a:lnSpc>
              <a:spcPct val="100000"/>
            </a:lnSpc>
            <a:spcBef>
              <a:spcPct val="0"/>
            </a:spcBef>
            <a:spcAft>
              <a:spcPct val="35000"/>
            </a:spcAft>
            <a:buNone/>
          </a:pPr>
          <a:r>
            <a:rPr lang="en-US" sz="1600" b="1" kern="1200" dirty="0"/>
            <a:t>Ending Frenemies – raisingchildren.net .au</a:t>
          </a:r>
        </a:p>
        <a:p>
          <a:pPr marL="0" lvl="0" indent="0" algn="l" defTabSz="711200">
            <a:lnSpc>
              <a:spcPct val="100000"/>
            </a:lnSpc>
            <a:spcBef>
              <a:spcPct val="0"/>
            </a:spcBef>
            <a:spcAft>
              <a:spcPct val="35000"/>
            </a:spcAft>
            <a:buNone/>
          </a:pPr>
          <a:r>
            <a:rPr lang="en-US" sz="1200" kern="1200" dirty="0"/>
            <a:t>Decide how to tell the frenemy</a:t>
          </a:r>
        </a:p>
        <a:p>
          <a:pPr marL="0" lvl="0" indent="0" algn="l" defTabSz="711200">
            <a:lnSpc>
              <a:spcPct val="100000"/>
            </a:lnSpc>
            <a:spcBef>
              <a:spcPct val="0"/>
            </a:spcBef>
            <a:spcAft>
              <a:spcPct val="35000"/>
            </a:spcAft>
            <a:buNone/>
          </a:pPr>
          <a:r>
            <a:rPr lang="en-US" sz="1200" kern="1200" dirty="0"/>
            <a:t>Watch out for any fallout: contact school and/or link into school counsellors</a:t>
          </a:r>
        </a:p>
        <a:p>
          <a:pPr marL="0" lvl="0" indent="0" algn="l" defTabSz="711200">
            <a:lnSpc>
              <a:spcPct val="100000"/>
            </a:lnSpc>
            <a:spcBef>
              <a:spcPct val="0"/>
            </a:spcBef>
            <a:spcAft>
              <a:spcPct val="35000"/>
            </a:spcAft>
            <a:buNone/>
          </a:pPr>
          <a:r>
            <a:rPr lang="en-US" sz="1200" kern="1200" dirty="0"/>
            <a:t>Listen, try and find solutions</a:t>
          </a:r>
        </a:p>
        <a:p>
          <a:pPr marL="0" lvl="0" indent="0" algn="l" defTabSz="711200">
            <a:lnSpc>
              <a:spcPct val="100000"/>
            </a:lnSpc>
            <a:spcBef>
              <a:spcPct val="0"/>
            </a:spcBef>
            <a:spcAft>
              <a:spcPct val="35000"/>
            </a:spcAft>
            <a:buNone/>
          </a:pPr>
          <a:r>
            <a:rPr lang="en-US" sz="1200" kern="1200" dirty="0"/>
            <a:t>Find new friends</a:t>
          </a:r>
        </a:p>
        <a:p>
          <a:pPr marL="0" lvl="0" indent="0" algn="l" defTabSz="711200">
            <a:lnSpc>
              <a:spcPct val="100000"/>
            </a:lnSpc>
            <a:spcBef>
              <a:spcPct val="0"/>
            </a:spcBef>
            <a:spcAft>
              <a:spcPct val="35000"/>
            </a:spcAft>
            <a:buNone/>
          </a:pPr>
          <a:endParaRPr lang="en-US" sz="1400" kern="1200" dirty="0"/>
        </a:p>
      </dsp:txBody>
      <dsp:txXfrm>
        <a:off x="1763940" y="4137818"/>
        <a:ext cx="4953821" cy="8199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3/24/2021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17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25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40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57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3/24/2021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3/24/2021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3/24/2021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3/24/2021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3/24/2021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u.reachout.com/healthy-friendship-group-quiz"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 name="Rectangle 1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38620" y="863695"/>
            <a:ext cx="3511233" cy="3779995"/>
          </a:xfrm>
        </p:spPr>
        <p:txBody>
          <a:bodyPr anchor="ctr">
            <a:normAutofit/>
          </a:bodyPr>
          <a:lstStyle/>
          <a:p>
            <a:r>
              <a:rPr lang="en-US">
                <a:solidFill>
                  <a:schemeClr val="tx1"/>
                </a:solidFill>
              </a:rPr>
              <a:t>FRIENDSHIPS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38621" y="4739780"/>
            <a:ext cx="3511233" cy="1147054"/>
          </a:xfrm>
        </p:spPr>
        <p:txBody>
          <a:bodyPr anchor="t">
            <a:normAutofit/>
          </a:bodyPr>
          <a:lstStyle/>
          <a:p>
            <a:pPr>
              <a:lnSpc>
                <a:spcPct val="100000"/>
              </a:lnSpc>
            </a:pPr>
            <a:r>
              <a:rPr lang="en-US" sz="2200"/>
              <a:t>Making friends and managing toxic relationships</a:t>
            </a:r>
          </a:p>
        </p:txBody>
      </p:sp>
      <p:sp>
        <p:nvSpPr>
          <p:cNvPr id="17" name="Rectangle 1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2">
            <a:extLst>
              <a:ext uri="{28A0092B-C50C-407E-A947-70E740481C1C}">
                <a14:useLocalDpi xmlns:a14="http://schemas.microsoft.com/office/drawing/2010/main" val="0"/>
              </a:ext>
            </a:extLst>
          </a:blip>
          <a:srcRect l="19088" r="19087"/>
          <a:stretch/>
        </p:blipFill>
        <p:spPr>
          <a:xfrm>
            <a:off x="4654295" y="10"/>
            <a:ext cx="7537705" cy="6857990"/>
          </a:xfrm>
          <a:prstGeom prst="rect">
            <a:avLst/>
          </a:prstGeom>
        </p:spPr>
      </p:pic>
    </p:spTree>
    <p:extLst>
      <p:ext uri="{BB962C8B-B14F-4D97-AF65-F5344CB8AC3E}">
        <p14:creationId xmlns:p14="http://schemas.microsoft.com/office/powerpoint/2010/main" val="25802654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2">
            <a:extLst>
              <a:ext uri="{28A0092B-C50C-407E-A947-70E740481C1C}">
                <a14:useLocalDpi xmlns:a14="http://schemas.microsoft.com/office/drawing/2010/main" val="0"/>
              </a:ext>
            </a:extLst>
          </a:blip>
          <a:srcRect l="1"/>
          <a:stretch/>
        </p:blipFill>
        <p:spPr>
          <a:xfrm>
            <a:off x="20" y="1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5452529" cy="3569242"/>
          </a:xfrm>
        </p:spPr>
        <p:txBody>
          <a:bodyPr anchor="t">
            <a:normAutofit/>
          </a:bodyPr>
          <a:lstStyle/>
          <a:p>
            <a:r>
              <a:rPr lang="en-US" sz="4800" dirty="0">
                <a:solidFill>
                  <a:schemeClr val="accent4"/>
                </a:solidFill>
              </a:rPr>
              <a:t>RESOURCES</a:t>
            </a:r>
            <a:br>
              <a:rPr lang="en-US" sz="4800" dirty="0">
                <a:solidFill>
                  <a:schemeClr val="accent4"/>
                </a:solidFill>
              </a:rPr>
            </a:br>
            <a:r>
              <a:rPr lang="en-US" sz="1800" dirty="0">
                <a:solidFill>
                  <a:schemeClr val="accent4"/>
                </a:solidFill>
              </a:rPr>
              <a:t>RASINGCHILDREN.NET.AU</a:t>
            </a:r>
            <a:br>
              <a:rPr lang="en-US" sz="1800" dirty="0">
                <a:solidFill>
                  <a:schemeClr val="accent4"/>
                </a:solidFill>
              </a:rPr>
            </a:br>
            <a:r>
              <a:rPr lang="en-US" sz="1800" dirty="0">
                <a:solidFill>
                  <a:schemeClr val="accent4"/>
                </a:solidFill>
              </a:rPr>
              <a:t>au.REACHOUT.com</a:t>
            </a:r>
            <a:br>
              <a:rPr lang="en-US" sz="1800" dirty="0">
                <a:solidFill>
                  <a:schemeClr val="accent4"/>
                </a:solidFill>
              </a:rPr>
            </a:br>
            <a:r>
              <a:rPr lang="en-US" sz="1800" dirty="0">
                <a:solidFill>
                  <a:schemeClr val="accent4"/>
                </a:solidFill>
              </a:rPr>
              <a:t>PSYCHOLOGYTODAY.COM</a:t>
            </a:r>
            <a:br>
              <a:rPr lang="en-US" sz="1800" dirty="0">
                <a:solidFill>
                  <a:schemeClr val="accent4"/>
                </a:solidFill>
              </a:rPr>
            </a:br>
            <a:r>
              <a:rPr lang="en-US" sz="1800" dirty="0">
                <a:solidFill>
                  <a:schemeClr val="accent4"/>
                </a:solidFill>
              </a:rPr>
              <a:t>PARENTINGSCIENCE.COM</a:t>
            </a:r>
            <a:br>
              <a:rPr lang="en-US" sz="1800" dirty="0">
                <a:solidFill>
                  <a:schemeClr val="accent4"/>
                </a:solidFill>
              </a:rPr>
            </a:br>
            <a:r>
              <a:rPr lang="en-US" sz="1800" dirty="0">
                <a:solidFill>
                  <a:schemeClr val="accent4"/>
                </a:solidFill>
              </a:rPr>
              <a:t>quiz: </a:t>
            </a:r>
            <a:r>
              <a:rPr lang="en-GB" sz="1800" dirty="0" err="1">
                <a:solidFill>
                  <a:schemeClr val="accent4"/>
                </a:solidFill>
                <a:hlinkClick r:id="rId3"/>
              </a:rPr>
              <a:t>Frienships</a:t>
            </a:r>
            <a:r>
              <a:rPr lang="en-GB" sz="1800" dirty="0">
                <a:solidFill>
                  <a:schemeClr val="accent4"/>
                </a:solidFill>
                <a:hlinkClick r:id="rId3"/>
              </a:rPr>
              <a:t> quiz : how healthy is your group? (</a:t>
            </a:r>
            <a:r>
              <a:rPr lang="en-GB" sz="1800" dirty="0" err="1">
                <a:solidFill>
                  <a:schemeClr val="accent4"/>
                </a:solidFill>
                <a:hlinkClick r:id="rId3"/>
              </a:rPr>
              <a:t>Reachout</a:t>
            </a:r>
            <a:r>
              <a:rPr lang="en-GB" sz="1800" dirty="0">
                <a:solidFill>
                  <a:schemeClr val="accent4"/>
                </a:solidFill>
                <a:hlinkClick r:id="rId3"/>
              </a:rPr>
              <a:t>)</a:t>
            </a:r>
            <a:br>
              <a:rPr lang="en-US" sz="1800" dirty="0">
                <a:solidFill>
                  <a:schemeClr val="accent4"/>
                </a:solidFill>
              </a:rPr>
            </a:br>
            <a:endParaRPr lang="en-US" sz="1800" dirty="0">
              <a:solidFill>
                <a:schemeClr val="accent4"/>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551031"/>
            <a:ext cx="5449479" cy="1663493"/>
          </a:xfrm>
        </p:spPr>
        <p:txBody>
          <a:bodyPr anchor="b">
            <a:normAutofit/>
          </a:bodyPr>
          <a:lstStyle/>
          <a:p>
            <a:endParaRPr lang="en-US" sz="2400" dirty="0">
              <a:solidFill>
                <a:schemeClr val="bg1"/>
              </a:solidFill>
            </a:endParaRPr>
          </a:p>
        </p:txBody>
      </p:sp>
    </p:spTree>
    <p:extLst>
      <p:ext uri="{BB962C8B-B14F-4D97-AF65-F5344CB8AC3E}">
        <p14:creationId xmlns:p14="http://schemas.microsoft.com/office/powerpoint/2010/main" val="359897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746228" y="1037967"/>
            <a:ext cx="3054091" cy="4709131"/>
          </a:xfrm>
        </p:spPr>
        <p:txBody>
          <a:bodyPr anchor="ctr">
            <a:normAutofit/>
          </a:bodyPr>
          <a:lstStyle/>
          <a:p>
            <a:r>
              <a:rPr lang="en-US" dirty="0">
                <a:solidFill>
                  <a:schemeClr val="bg1">
                    <a:lumMod val="85000"/>
                    <a:lumOff val="15000"/>
                  </a:schemeClr>
                </a:solidFill>
              </a:rPr>
              <a:t>HAVING FRIENDS</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extLst>
              <p:ext uri="{D42A27DB-BD31-4B8C-83A1-F6EECF244321}">
                <p14:modId xmlns:p14="http://schemas.microsoft.com/office/powerpoint/2010/main" val="3040103903"/>
              </p:ext>
            </p:extLst>
          </p:nvPr>
        </p:nvGraphicFramePr>
        <p:xfrm>
          <a:off x="4225743" y="1037966"/>
          <a:ext cx="7012370" cy="50961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848D64CE-BED4-441C-A271-AF8314D31724}"/>
              </a:ext>
            </a:extLst>
          </p:cNvPr>
          <p:cNvSpPr txBox="1"/>
          <p:nvPr/>
        </p:nvSpPr>
        <p:spPr>
          <a:xfrm>
            <a:off x="446533" y="5562432"/>
            <a:ext cx="3479515" cy="646331"/>
          </a:xfrm>
          <a:prstGeom prst="rect">
            <a:avLst/>
          </a:prstGeom>
          <a:noFill/>
        </p:spPr>
        <p:txBody>
          <a:bodyPr wrap="square">
            <a:spAutoFit/>
          </a:bodyPr>
          <a:lstStyle/>
          <a:p>
            <a:pPr marL="342900" lvl="0" indent="-342900">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setup fortnightly meeting with Kris</a:t>
            </a:r>
          </a:p>
        </p:txBody>
      </p:sp>
    </p:spTree>
    <p:extLst>
      <p:ext uri="{BB962C8B-B14F-4D97-AF65-F5344CB8AC3E}">
        <p14:creationId xmlns:p14="http://schemas.microsoft.com/office/powerpoint/2010/main" val="26332717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2840C6-6494-4E12-A428-2012DA7DD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CF5084D-B617-4011-8406-A93B64723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8797"/>
            <a:ext cx="5009388" cy="57817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781872" y="1204126"/>
            <a:ext cx="4476811" cy="3358833"/>
          </a:xfrm>
        </p:spPr>
        <p:txBody>
          <a:bodyPr>
            <a:normAutofit/>
          </a:bodyPr>
          <a:lstStyle/>
          <a:p>
            <a:r>
              <a:rPr lang="en-US" sz="4000" dirty="0">
                <a:solidFill>
                  <a:srgbClr val="FFFFFF"/>
                </a:solidFill>
              </a:rPr>
              <a:t>FRIENDS DO</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781872" y="4659086"/>
            <a:ext cx="4476811" cy="1225247"/>
          </a:xfrm>
        </p:spPr>
        <p:txBody>
          <a:bodyPr>
            <a:normAutofit/>
          </a:bodyPr>
          <a:lstStyle/>
          <a:p>
            <a:endParaRPr lang="en-US" dirty="0">
              <a:solidFill>
                <a:srgbClr val="FFFFFF">
                  <a:alpha val="75000"/>
                </a:srgbClr>
              </a:solidFill>
            </a:endParaRPr>
          </a:p>
          <a:p>
            <a:endParaRPr lang="en-US" dirty="0">
              <a:solidFill>
                <a:srgbClr val="FFFFFF">
                  <a:alpha val="75000"/>
                </a:srgbClr>
              </a:solidFill>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2">
            <a:extLst>
              <a:ext uri="{28A0092B-C50C-407E-A947-70E740481C1C}">
                <a14:useLocalDpi xmlns:a14="http://schemas.microsoft.com/office/drawing/2010/main" val="0"/>
              </a:ext>
            </a:extLst>
          </a:blip>
          <a:srcRect l="1"/>
          <a:stretch/>
        </p:blipFill>
        <p:spPr>
          <a:xfrm>
            <a:off x="6040554" y="3271671"/>
            <a:ext cx="5433917" cy="3056607"/>
          </a:xfrm>
          <a:prstGeom prst="rect">
            <a:avLst/>
          </a:prstGeom>
        </p:spPr>
      </p:pic>
      <p:grpSp>
        <p:nvGrpSpPr>
          <p:cNvPr id="10" name="Group 9">
            <a:extLst>
              <a:ext uri="{FF2B5EF4-FFF2-40B4-BE49-F238E27FC236}">
                <a16:creationId xmlns:a16="http://schemas.microsoft.com/office/drawing/2014/main" id="{2457B395-64F0-47B1-8ADA-7B0BDB6E3129}"/>
              </a:ext>
            </a:extLst>
          </p:cNvPr>
          <p:cNvGrpSpPr/>
          <p:nvPr/>
        </p:nvGrpSpPr>
        <p:grpSpPr>
          <a:xfrm>
            <a:off x="5829711" y="457201"/>
            <a:ext cx="4846929" cy="3074565"/>
            <a:chOff x="1514234" y="1371676"/>
            <a:chExt cx="4846929" cy="2089003"/>
          </a:xfrm>
        </p:grpSpPr>
        <p:sp>
          <p:nvSpPr>
            <p:cNvPr id="11" name="Rectangle 10">
              <a:extLst>
                <a:ext uri="{FF2B5EF4-FFF2-40B4-BE49-F238E27FC236}">
                  <a16:creationId xmlns:a16="http://schemas.microsoft.com/office/drawing/2014/main" id="{E2D613D3-5CC9-449F-96A3-4685B09541FE}"/>
                </a:ext>
              </a:extLst>
            </p:cNvPr>
            <p:cNvSpPr/>
            <p:nvPr/>
          </p:nvSpPr>
          <p:spPr>
            <a:xfrm>
              <a:off x="1514234" y="1622138"/>
              <a:ext cx="4636086" cy="14648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182DC5B7-BC52-4355-8749-3E5BBFDEE196}"/>
                </a:ext>
              </a:extLst>
            </p:cNvPr>
            <p:cNvSpPr txBox="1"/>
            <p:nvPr/>
          </p:nvSpPr>
          <p:spPr>
            <a:xfrm>
              <a:off x="1725077" y="1371676"/>
              <a:ext cx="4636086" cy="2089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030" tIns="155030" rIns="155030" bIns="155030" numCol="1" spcCol="1270" anchor="ctr" anchorCtr="0">
              <a:noAutofit/>
            </a:bodyPr>
            <a:lstStyle/>
            <a:p>
              <a:pPr marL="0" lvl="0" indent="0" algn="l" defTabSz="1111250">
                <a:lnSpc>
                  <a:spcPct val="100000"/>
                </a:lnSpc>
                <a:spcBef>
                  <a:spcPct val="0"/>
                </a:spcBef>
                <a:spcAft>
                  <a:spcPct val="35000"/>
                </a:spcAft>
                <a:buNone/>
              </a:pPr>
              <a:r>
                <a:rPr lang="en-US" sz="1400" dirty="0"/>
                <a:t>Listen</a:t>
              </a:r>
            </a:p>
            <a:p>
              <a:pPr marL="0" lvl="0" indent="0" algn="l" defTabSz="1111250">
                <a:lnSpc>
                  <a:spcPct val="100000"/>
                </a:lnSpc>
                <a:spcBef>
                  <a:spcPct val="0"/>
                </a:spcBef>
                <a:spcAft>
                  <a:spcPct val="35000"/>
                </a:spcAft>
                <a:buNone/>
              </a:pPr>
              <a:r>
                <a:rPr lang="en-US" sz="1400" kern="1200" dirty="0"/>
                <a:t>Make you la</a:t>
              </a:r>
              <a:r>
                <a:rPr lang="en-US" sz="1400" dirty="0"/>
                <a:t>ugh</a:t>
              </a:r>
            </a:p>
            <a:p>
              <a:pPr marL="0" lvl="0" indent="0" algn="l" defTabSz="1111250">
                <a:lnSpc>
                  <a:spcPct val="100000"/>
                </a:lnSpc>
                <a:spcBef>
                  <a:spcPct val="0"/>
                </a:spcBef>
                <a:spcAft>
                  <a:spcPct val="35000"/>
                </a:spcAft>
                <a:buNone/>
              </a:pPr>
              <a:r>
                <a:rPr lang="en-US" sz="1400" kern="1200" dirty="0"/>
                <a:t>Comfort you</a:t>
              </a:r>
            </a:p>
            <a:p>
              <a:pPr marL="0" lvl="0" indent="0" algn="l" defTabSz="1111250">
                <a:lnSpc>
                  <a:spcPct val="100000"/>
                </a:lnSpc>
                <a:spcBef>
                  <a:spcPct val="0"/>
                </a:spcBef>
                <a:spcAft>
                  <a:spcPct val="35000"/>
                </a:spcAft>
                <a:buNone/>
              </a:pPr>
              <a:r>
                <a:rPr lang="en-US" sz="1400" kern="1200" dirty="0"/>
                <a:t>Are trustworthy</a:t>
              </a:r>
            </a:p>
            <a:p>
              <a:pPr marL="0" lvl="0" indent="0" algn="l" defTabSz="1111250">
                <a:lnSpc>
                  <a:spcPct val="100000"/>
                </a:lnSpc>
                <a:spcBef>
                  <a:spcPct val="0"/>
                </a:spcBef>
                <a:spcAft>
                  <a:spcPct val="35000"/>
                </a:spcAft>
                <a:buNone/>
              </a:pPr>
              <a:r>
                <a:rPr lang="en-US" sz="1400" dirty="0"/>
                <a:t>Are truthful, even if its hard for you</a:t>
              </a:r>
            </a:p>
            <a:p>
              <a:pPr marL="0" lvl="0" indent="0" algn="l" defTabSz="1111250">
                <a:lnSpc>
                  <a:spcPct val="100000"/>
                </a:lnSpc>
                <a:spcBef>
                  <a:spcPct val="0"/>
                </a:spcBef>
                <a:spcAft>
                  <a:spcPct val="35000"/>
                </a:spcAft>
                <a:buNone/>
              </a:pPr>
              <a:r>
                <a:rPr lang="en-US" sz="1400" dirty="0"/>
                <a:t>Stick around when things are tough</a:t>
              </a:r>
            </a:p>
            <a:p>
              <a:pPr defTabSz="1111250">
                <a:spcBef>
                  <a:spcPct val="0"/>
                </a:spcBef>
                <a:spcAft>
                  <a:spcPct val="35000"/>
                </a:spcAft>
              </a:pPr>
              <a:r>
                <a:rPr lang="en-US" sz="1400" kern="1200" dirty="0"/>
                <a:t>Are kind and respectful</a:t>
              </a:r>
            </a:p>
            <a:p>
              <a:pPr defTabSz="1111250">
                <a:spcBef>
                  <a:spcPct val="0"/>
                </a:spcBef>
                <a:spcAft>
                  <a:spcPct val="35000"/>
                </a:spcAft>
              </a:pPr>
              <a:r>
                <a:rPr lang="en-US" sz="1400" kern="1200" dirty="0"/>
                <a:t>Don’t put you down</a:t>
              </a:r>
            </a:p>
            <a:p>
              <a:pPr defTabSz="1111250">
                <a:spcBef>
                  <a:spcPct val="0"/>
                </a:spcBef>
                <a:spcAft>
                  <a:spcPct val="35000"/>
                </a:spcAft>
              </a:pPr>
              <a:r>
                <a:rPr lang="en-US" sz="1400" dirty="0"/>
                <a:t>Don’t judge you (parents neither)</a:t>
              </a:r>
              <a:endParaRPr lang="en-US" sz="1400" kern="1200" dirty="0"/>
            </a:p>
            <a:p>
              <a:pPr marL="0" lvl="0" indent="0" algn="l" defTabSz="1111250">
                <a:lnSpc>
                  <a:spcPct val="100000"/>
                </a:lnSpc>
                <a:spcBef>
                  <a:spcPct val="0"/>
                </a:spcBef>
                <a:spcAft>
                  <a:spcPct val="35000"/>
                </a:spcAft>
                <a:buNone/>
              </a:pPr>
              <a:endParaRPr lang="en-US" sz="1400" kern="1200" dirty="0"/>
            </a:p>
          </p:txBody>
        </p:sp>
      </p:grpSp>
    </p:spTree>
    <p:extLst>
      <p:ext uri="{BB962C8B-B14F-4D97-AF65-F5344CB8AC3E}">
        <p14:creationId xmlns:p14="http://schemas.microsoft.com/office/powerpoint/2010/main" val="348030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746228" y="1037967"/>
            <a:ext cx="3054091" cy="4709131"/>
          </a:xfrm>
        </p:spPr>
        <p:txBody>
          <a:bodyPr anchor="ctr">
            <a:normAutofit/>
          </a:bodyPr>
          <a:lstStyle/>
          <a:p>
            <a:r>
              <a:rPr lang="en-US" dirty="0">
                <a:solidFill>
                  <a:schemeClr val="bg1">
                    <a:lumMod val="85000"/>
                    <a:lumOff val="15000"/>
                  </a:schemeClr>
                </a:solidFill>
              </a:rPr>
              <a:t>Title Lorem Ipsum </a:t>
            </a:r>
          </a:p>
        </p:txBody>
      </p:sp>
      <p:graphicFrame>
        <p:nvGraphicFramePr>
          <p:cNvPr id="5"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extLst>
              <p:ext uri="{D42A27DB-BD31-4B8C-83A1-F6EECF244321}">
                <p14:modId xmlns:p14="http://schemas.microsoft.com/office/powerpoint/2010/main" val="249055676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48D64CE-BED4-441C-A271-AF8314D31724}"/>
              </a:ext>
            </a:extLst>
          </p:cNvPr>
          <p:cNvSpPr txBox="1"/>
          <p:nvPr/>
        </p:nvSpPr>
        <p:spPr>
          <a:xfrm>
            <a:off x="268448" y="5562432"/>
            <a:ext cx="5827552" cy="1200329"/>
          </a:xfrm>
          <a:prstGeom prst="rect">
            <a:avLst/>
          </a:prstGeom>
          <a:noFill/>
        </p:spPr>
        <p:txBody>
          <a:bodyPr wrap="square">
            <a:spAutoFit/>
          </a:bodyPr>
          <a:lstStyle/>
          <a:p>
            <a:pPr lvl="0"/>
            <a:r>
              <a:rPr lang="en-AU" sz="1800" dirty="0">
                <a:effectLst/>
                <a:latin typeface="Calibri" panose="020F0502020204030204" pitchFamily="34" charset="0"/>
                <a:ea typeface="Calibri" panose="020F0502020204030204" pitchFamily="34" charset="0"/>
                <a:cs typeface="Times New Roman" panose="02020603050405020304" pitchFamily="18" charset="0"/>
              </a:rPr>
              <a:t>MAKING FRIENDS </a:t>
            </a:r>
            <a:endParaRPr lang="en-AU"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Ø"/>
            </a:pPr>
            <a:r>
              <a:rPr lang="en-AU" sz="1800" dirty="0">
                <a:effectLst/>
                <a:latin typeface="Calibri" panose="020F0502020204030204" pitchFamily="34" charset="0"/>
                <a:ea typeface="Calibri" panose="020F0502020204030204" pitchFamily="34" charset="0"/>
                <a:cs typeface="Times New Roman" panose="02020603050405020304" pitchFamily="18" charset="0"/>
              </a:rPr>
              <a:t>Challenging </a:t>
            </a:r>
            <a:r>
              <a:rPr lang="en-AU" dirty="0">
                <a:latin typeface="Calibri" panose="020F0502020204030204" pitchFamily="34" charset="0"/>
                <a:ea typeface="Calibri" panose="020F0502020204030204" pitchFamily="34" charset="0"/>
                <a:cs typeface="Times New Roman" panose="02020603050405020304" pitchFamily="18" charset="0"/>
              </a:rPr>
              <a:t>at time due to </a:t>
            </a:r>
            <a:r>
              <a:rPr lang="en-AU" sz="1800" dirty="0">
                <a:effectLst/>
                <a:latin typeface="Calibri" panose="020F0502020204030204" pitchFamily="34" charset="0"/>
                <a:ea typeface="Calibri" panose="020F0502020204030204" pitchFamily="34" charset="0"/>
                <a:cs typeface="Times New Roman" panose="02020603050405020304" pitchFamily="18" charset="0"/>
              </a:rPr>
              <a:t>triggers, sense of shame and social, developmental and cognitive delay</a:t>
            </a:r>
          </a:p>
          <a:p>
            <a:pPr lvl="0"/>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15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781872" y="1204126"/>
            <a:ext cx="4476811" cy="2772255"/>
          </a:xfrm>
        </p:spPr>
        <p:txBody>
          <a:bodyPr>
            <a:normAutofit/>
          </a:bodyPr>
          <a:lstStyle/>
          <a:p>
            <a:r>
              <a:rPr lang="en-US" sz="4000" dirty="0">
                <a:solidFill>
                  <a:srgbClr val="FFFFFF"/>
                </a:solidFill>
              </a:rPr>
              <a:t>FRIENDS DON’T</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781872" y="4659086"/>
            <a:ext cx="4476811" cy="1225247"/>
          </a:xfrm>
        </p:spPr>
        <p:txBody>
          <a:bodyPr>
            <a:normAutofit/>
          </a:bodyPr>
          <a:lstStyle/>
          <a:p>
            <a:endParaRPr lang="en-US" dirty="0">
              <a:solidFill>
                <a:srgbClr val="FFFFFF">
                  <a:alpha val="75000"/>
                </a:srgbClr>
              </a:solidFill>
            </a:endParaRPr>
          </a:p>
          <a:p>
            <a:endParaRPr lang="en-US" dirty="0">
              <a:solidFill>
                <a:srgbClr val="FFFFFF">
                  <a:alpha val="75000"/>
                </a:srgbClr>
              </a:solidFill>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2">
            <a:extLst>
              <a:ext uri="{28A0092B-C50C-407E-A947-70E740481C1C}">
                <a14:useLocalDpi xmlns:a14="http://schemas.microsoft.com/office/drawing/2010/main" val="0"/>
              </a:ext>
            </a:extLst>
          </a:blip>
          <a:srcRect l="1"/>
          <a:stretch/>
        </p:blipFill>
        <p:spPr>
          <a:xfrm>
            <a:off x="5469526" y="875296"/>
            <a:ext cx="5433917" cy="3056607"/>
          </a:xfrm>
          <a:prstGeom prst="rect">
            <a:avLst/>
          </a:prstGeom>
        </p:spPr>
      </p:pic>
      <p:grpSp>
        <p:nvGrpSpPr>
          <p:cNvPr id="10" name="Group 9">
            <a:extLst>
              <a:ext uri="{FF2B5EF4-FFF2-40B4-BE49-F238E27FC236}">
                <a16:creationId xmlns:a16="http://schemas.microsoft.com/office/drawing/2014/main" id="{2457B395-64F0-47B1-8ADA-7B0BDB6E3129}"/>
              </a:ext>
            </a:extLst>
          </p:cNvPr>
          <p:cNvGrpSpPr/>
          <p:nvPr/>
        </p:nvGrpSpPr>
        <p:grpSpPr>
          <a:xfrm>
            <a:off x="855040" y="3603072"/>
            <a:ext cx="4846929" cy="3074565"/>
            <a:chOff x="1514234" y="1371676"/>
            <a:chExt cx="4846929" cy="2089003"/>
          </a:xfrm>
        </p:grpSpPr>
        <p:sp>
          <p:nvSpPr>
            <p:cNvPr id="11" name="Rectangle 10">
              <a:extLst>
                <a:ext uri="{FF2B5EF4-FFF2-40B4-BE49-F238E27FC236}">
                  <a16:creationId xmlns:a16="http://schemas.microsoft.com/office/drawing/2014/main" id="{E2D613D3-5CC9-449F-96A3-4685B09541FE}"/>
                </a:ext>
              </a:extLst>
            </p:cNvPr>
            <p:cNvSpPr/>
            <p:nvPr/>
          </p:nvSpPr>
          <p:spPr>
            <a:xfrm>
              <a:off x="1514234" y="1622138"/>
              <a:ext cx="4636086" cy="14648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182DC5B7-BC52-4355-8749-3E5BBFDEE196}"/>
                </a:ext>
              </a:extLst>
            </p:cNvPr>
            <p:cNvSpPr txBox="1"/>
            <p:nvPr/>
          </p:nvSpPr>
          <p:spPr>
            <a:xfrm>
              <a:off x="1725077" y="1371676"/>
              <a:ext cx="4636086" cy="2089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030" tIns="155030" rIns="155030" bIns="155030" numCol="1" spcCol="1270" anchor="ctr" anchorCtr="0">
              <a:noAutofit/>
            </a:bodyPr>
            <a:lstStyle/>
            <a:p>
              <a:pPr marL="0" lvl="0" indent="0" algn="l" defTabSz="1111250">
                <a:lnSpc>
                  <a:spcPct val="100000"/>
                </a:lnSpc>
                <a:spcBef>
                  <a:spcPct val="0"/>
                </a:spcBef>
                <a:spcAft>
                  <a:spcPct val="35000"/>
                </a:spcAft>
                <a:buNone/>
              </a:pPr>
              <a:r>
                <a:rPr lang="en-US" sz="1400" dirty="0">
                  <a:solidFill>
                    <a:schemeClr val="bg1"/>
                  </a:solidFill>
                </a:rPr>
                <a:t>Put you down</a:t>
              </a:r>
            </a:p>
            <a:p>
              <a:pPr marL="0" lvl="0" indent="0" algn="l" defTabSz="1111250">
                <a:lnSpc>
                  <a:spcPct val="100000"/>
                </a:lnSpc>
                <a:spcBef>
                  <a:spcPct val="0"/>
                </a:spcBef>
                <a:spcAft>
                  <a:spcPct val="35000"/>
                </a:spcAft>
                <a:buNone/>
              </a:pPr>
              <a:r>
                <a:rPr lang="en-US" sz="1400" kern="1200" dirty="0">
                  <a:solidFill>
                    <a:schemeClr val="bg1"/>
                  </a:solidFill>
                </a:rPr>
                <a:t>Leave you out</a:t>
              </a:r>
            </a:p>
            <a:p>
              <a:pPr marL="0" lvl="0" indent="0" algn="l" defTabSz="1111250">
                <a:lnSpc>
                  <a:spcPct val="100000"/>
                </a:lnSpc>
                <a:spcBef>
                  <a:spcPct val="0"/>
                </a:spcBef>
                <a:spcAft>
                  <a:spcPct val="35000"/>
                </a:spcAft>
                <a:buNone/>
              </a:pPr>
              <a:r>
                <a:rPr lang="en-US" sz="1400" dirty="0">
                  <a:solidFill>
                    <a:schemeClr val="bg1"/>
                  </a:solidFill>
                </a:rPr>
                <a:t>Make you feel bad about yourself</a:t>
              </a:r>
            </a:p>
            <a:p>
              <a:pPr marL="0" lvl="0" indent="0" algn="l" defTabSz="1111250">
                <a:lnSpc>
                  <a:spcPct val="100000"/>
                </a:lnSpc>
                <a:spcBef>
                  <a:spcPct val="0"/>
                </a:spcBef>
                <a:spcAft>
                  <a:spcPct val="35000"/>
                </a:spcAft>
                <a:buNone/>
              </a:pPr>
              <a:r>
                <a:rPr lang="en-US" sz="1400" dirty="0">
                  <a:solidFill>
                    <a:schemeClr val="bg1"/>
                  </a:solidFill>
                </a:rPr>
                <a:t>Manipulate you</a:t>
              </a:r>
            </a:p>
            <a:p>
              <a:pPr marL="0" lvl="0" indent="0" algn="l" defTabSz="1111250">
                <a:lnSpc>
                  <a:spcPct val="100000"/>
                </a:lnSpc>
                <a:spcBef>
                  <a:spcPct val="0"/>
                </a:spcBef>
                <a:spcAft>
                  <a:spcPct val="35000"/>
                </a:spcAft>
                <a:buNone/>
              </a:pPr>
              <a:endParaRPr lang="en-US" sz="1400" kern="1200" dirty="0"/>
            </a:p>
          </p:txBody>
        </p:sp>
      </p:grpSp>
    </p:spTree>
    <p:extLst>
      <p:ext uri="{BB962C8B-B14F-4D97-AF65-F5344CB8AC3E}">
        <p14:creationId xmlns:p14="http://schemas.microsoft.com/office/powerpoint/2010/main" val="395153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746228" y="1037967"/>
            <a:ext cx="3054091" cy="4709131"/>
          </a:xfrm>
        </p:spPr>
        <p:txBody>
          <a:bodyPr anchor="ctr">
            <a:normAutofit/>
          </a:bodyPr>
          <a:lstStyle/>
          <a:p>
            <a:r>
              <a:rPr lang="en-US" dirty="0">
                <a:solidFill>
                  <a:schemeClr val="bg1">
                    <a:lumMod val="85000"/>
                    <a:lumOff val="15000"/>
                  </a:schemeClr>
                </a:solidFill>
              </a:rPr>
              <a:t>Title Lorem Ipsum </a:t>
            </a:r>
          </a:p>
        </p:txBody>
      </p:sp>
      <p:graphicFrame>
        <p:nvGraphicFramePr>
          <p:cNvPr id="5"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extLst>
              <p:ext uri="{D42A27DB-BD31-4B8C-83A1-F6EECF244321}">
                <p14:modId xmlns:p14="http://schemas.microsoft.com/office/powerpoint/2010/main" val="1458522823"/>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48D64CE-BED4-441C-A271-AF8314D31724}"/>
              </a:ext>
            </a:extLst>
          </p:cNvPr>
          <p:cNvSpPr txBox="1"/>
          <p:nvPr/>
        </p:nvSpPr>
        <p:spPr>
          <a:xfrm>
            <a:off x="446533" y="5562432"/>
            <a:ext cx="3479515" cy="369332"/>
          </a:xfrm>
          <a:prstGeom prst="rect">
            <a:avLst/>
          </a:prstGeom>
          <a:noFill/>
        </p:spPr>
        <p:txBody>
          <a:bodyPr wrap="square">
            <a:spAutoFit/>
          </a:bodyPr>
          <a:lstStyle/>
          <a:p>
            <a:pPr lvl="0"/>
            <a:r>
              <a:rPr lang="en-AU" sz="1800" dirty="0">
                <a:effectLst/>
                <a:latin typeface="Calibri" panose="020F0502020204030204" pitchFamily="34" charset="0"/>
                <a:ea typeface="Calibri" panose="020F0502020204030204" pitchFamily="34" charset="0"/>
                <a:cs typeface="Times New Roman" panose="02020603050405020304" pitchFamily="18" charset="0"/>
              </a:rPr>
              <a:t>FRIENDSHIP TROUBLES</a:t>
            </a:r>
          </a:p>
        </p:txBody>
      </p:sp>
    </p:spTree>
    <p:extLst>
      <p:ext uri="{BB962C8B-B14F-4D97-AF65-F5344CB8AC3E}">
        <p14:creationId xmlns:p14="http://schemas.microsoft.com/office/powerpoint/2010/main" val="410171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746228" y="1037967"/>
            <a:ext cx="3054091" cy="4709131"/>
          </a:xfrm>
        </p:spPr>
        <p:txBody>
          <a:bodyPr anchor="ctr">
            <a:normAutofit/>
          </a:bodyPr>
          <a:lstStyle/>
          <a:p>
            <a:r>
              <a:rPr lang="en-US" dirty="0">
                <a:solidFill>
                  <a:schemeClr val="bg1">
                    <a:lumMod val="85000"/>
                    <a:lumOff val="15000"/>
                  </a:schemeClr>
                </a:solidFill>
              </a:rPr>
              <a:t>Title Lorem Ipsum </a:t>
            </a:r>
          </a:p>
        </p:txBody>
      </p:sp>
      <p:graphicFrame>
        <p:nvGraphicFramePr>
          <p:cNvPr id="5"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extLst>
              <p:ext uri="{D42A27DB-BD31-4B8C-83A1-F6EECF244321}">
                <p14:modId xmlns:p14="http://schemas.microsoft.com/office/powerpoint/2010/main" val="314141725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48D64CE-BED4-441C-A271-AF8314D31724}"/>
              </a:ext>
            </a:extLst>
          </p:cNvPr>
          <p:cNvSpPr txBox="1"/>
          <p:nvPr/>
        </p:nvSpPr>
        <p:spPr>
          <a:xfrm>
            <a:off x="446533" y="5562432"/>
            <a:ext cx="3479515" cy="369332"/>
          </a:xfrm>
          <a:prstGeom prst="rect">
            <a:avLst/>
          </a:prstGeom>
          <a:noFill/>
        </p:spPr>
        <p:txBody>
          <a:bodyPr wrap="square">
            <a:spAutoFit/>
          </a:bodyPr>
          <a:lstStyle/>
          <a:p>
            <a:pPr lvl="0"/>
            <a:r>
              <a:rPr lang="en-AU" dirty="0">
                <a:latin typeface="Calibri" panose="020F0502020204030204" pitchFamily="34" charset="0"/>
                <a:ea typeface="Calibri" panose="020F0502020204030204" pitchFamily="34" charset="0"/>
                <a:cs typeface="Times New Roman" panose="02020603050405020304" pitchFamily="18" charset="0"/>
              </a:rPr>
              <a:t>SUPPORTING YOUR CHILDREN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91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746228" y="1037967"/>
            <a:ext cx="3054091" cy="4709131"/>
          </a:xfrm>
        </p:spPr>
        <p:txBody>
          <a:bodyPr anchor="ctr">
            <a:normAutofit/>
          </a:bodyPr>
          <a:lstStyle/>
          <a:p>
            <a:r>
              <a:rPr lang="en-US" dirty="0">
                <a:solidFill>
                  <a:schemeClr val="bg1">
                    <a:lumMod val="85000"/>
                    <a:lumOff val="15000"/>
                  </a:schemeClr>
                </a:solidFill>
              </a:rPr>
              <a:t>Title Lorem Ipsum </a:t>
            </a:r>
          </a:p>
        </p:txBody>
      </p:sp>
      <p:graphicFrame>
        <p:nvGraphicFramePr>
          <p:cNvPr id="5"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extLst>
              <p:ext uri="{D42A27DB-BD31-4B8C-83A1-F6EECF244321}">
                <p14:modId xmlns:p14="http://schemas.microsoft.com/office/powerpoint/2010/main" val="2220889127"/>
              </p:ext>
            </p:extLst>
          </p:nvPr>
        </p:nvGraphicFramePr>
        <p:xfrm>
          <a:off x="4885498" y="671119"/>
          <a:ext cx="7012370" cy="5214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48D64CE-BED4-441C-A271-AF8314D31724}"/>
              </a:ext>
            </a:extLst>
          </p:cNvPr>
          <p:cNvSpPr txBox="1"/>
          <p:nvPr/>
        </p:nvSpPr>
        <p:spPr>
          <a:xfrm>
            <a:off x="446533" y="5562432"/>
            <a:ext cx="3479515" cy="369332"/>
          </a:xfrm>
          <a:prstGeom prst="rect">
            <a:avLst/>
          </a:prstGeom>
          <a:noFill/>
        </p:spPr>
        <p:txBody>
          <a:bodyPr wrap="square">
            <a:spAutoFit/>
          </a:bodyPr>
          <a:lstStyle/>
          <a:p>
            <a:pPr lvl="0"/>
            <a:r>
              <a:rPr lang="en-AU" sz="1800" dirty="0">
                <a:effectLst/>
                <a:latin typeface="Calibri" panose="020F0502020204030204" pitchFamily="34" charset="0"/>
                <a:ea typeface="Calibri" panose="020F0502020204030204" pitchFamily="34" charset="0"/>
                <a:cs typeface="Times New Roman" panose="02020603050405020304" pitchFamily="18" charset="0"/>
              </a:rPr>
              <a:t>FRENEMIES</a:t>
            </a:r>
          </a:p>
        </p:txBody>
      </p:sp>
    </p:spTree>
    <p:extLst>
      <p:ext uri="{BB962C8B-B14F-4D97-AF65-F5344CB8AC3E}">
        <p14:creationId xmlns:p14="http://schemas.microsoft.com/office/powerpoint/2010/main" val="321219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781872" y="3120704"/>
            <a:ext cx="4476811" cy="3207573"/>
          </a:xfrm>
        </p:spPr>
        <p:txBody>
          <a:bodyPr>
            <a:normAutofit/>
          </a:bodyPr>
          <a:lstStyle/>
          <a:p>
            <a:r>
              <a:rPr lang="en-US" sz="4000" dirty="0">
                <a:solidFill>
                  <a:srgbClr val="FFFFFF"/>
                </a:solidFill>
              </a:rPr>
              <a:t>HOW </a:t>
            </a:r>
            <a:br>
              <a:rPr lang="en-US" sz="4000" dirty="0">
                <a:solidFill>
                  <a:srgbClr val="FFFFFF"/>
                </a:solidFill>
              </a:rPr>
            </a:br>
            <a:r>
              <a:rPr lang="en-US" sz="4000" dirty="0">
                <a:solidFill>
                  <a:srgbClr val="FFFFFF"/>
                </a:solidFill>
              </a:rPr>
              <a:t>TO </a:t>
            </a:r>
            <a:br>
              <a:rPr lang="en-US" sz="4000" dirty="0">
                <a:solidFill>
                  <a:srgbClr val="FFFFFF"/>
                </a:solidFill>
              </a:rPr>
            </a:br>
            <a:r>
              <a:rPr lang="en-US" sz="4000" dirty="0">
                <a:solidFill>
                  <a:srgbClr val="FFFFFF"/>
                </a:solidFill>
              </a:rPr>
              <a:t>BE A </a:t>
            </a:r>
            <a:br>
              <a:rPr lang="en-US" sz="4000" dirty="0">
                <a:solidFill>
                  <a:srgbClr val="FFFFFF"/>
                </a:solidFill>
              </a:rPr>
            </a:br>
            <a:r>
              <a:rPr lang="en-US" sz="4000" dirty="0">
                <a:solidFill>
                  <a:srgbClr val="FFFFFF"/>
                </a:solidFill>
              </a:rPr>
              <a:t>FRIEND</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821945" y="861280"/>
            <a:ext cx="4476811" cy="1225247"/>
          </a:xfrm>
        </p:spPr>
        <p:txBody>
          <a:bodyPr>
            <a:normAutofit/>
          </a:bodyPr>
          <a:lstStyle/>
          <a:p>
            <a:endParaRPr lang="en-US" dirty="0">
              <a:solidFill>
                <a:srgbClr val="FFFFFF">
                  <a:alpha val="75000"/>
                </a:srgbClr>
              </a:solidFill>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2">
            <a:extLst>
              <a:ext uri="{28A0092B-C50C-407E-A947-70E740481C1C}">
                <a14:useLocalDpi xmlns:a14="http://schemas.microsoft.com/office/drawing/2010/main" val="0"/>
              </a:ext>
            </a:extLst>
          </a:blip>
          <a:srcRect l="1"/>
          <a:stretch/>
        </p:blipFill>
        <p:spPr>
          <a:xfrm>
            <a:off x="6040554" y="3271671"/>
            <a:ext cx="5433917" cy="3056607"/>
          </a:xfrm>
          <a:prstGeom prst="rect">
            <a:avLst/>
          </a:prstGeom>
        </p:spPr>
      </p:pic>
      <p:grpSp>
        <p:nvGrpSpPr>
          <p:cNvPr id="10" name="Group 9">
            <a:extLst>
              <a:ext uri="{FF2B5EF4-FFF2-40B4-BE49-F238E27FC236}">
                <a16:creationId xmlns:a16="http://schemas.microsoft.com/office/drawing/2014/main" id="{2457B395-64F0-47B1-8ADA-7B0BDB6E3129}"/>
              </a:ext>
            </a:extLst>
          </p:cNvPr>
          <p:cNvGrpSpPr/>
          <p:nvPr/>
        </p:nvGrpSpPr>
        <p:grpSpPr>
          <a:xfrm>
            <a:off x="781873" y="413133"/>
            <a:ext cx="11300342" cy="2462168"/>
            <a:chOff x="-2521029" y="1334286"/>
            <a:chExt cx="8671349" cy="2089003"/>
          </a:xfrm>
        </p:grpSpPr>
        <p:sp>
          <p:nvSpPr>
            <p:cNvPr id="11" name="Rectangle 10">
              <a:extLst>
                <a:ext uri="{FF2B5EF4-FFF2-40B4-BE49-F238E27FC236}">
                  <a16:creationId xmlns:a16="http://schemas.microsoft.com/office/drawing/2014/main" id="{E2D613D3-5CC9-449F-96A3-4685B09541FE}"/>
                </a:ext>
              </a:extLst>
            </p:cNvPr>
            <p:cNvSpPr/>
            <p:nvPr/>
          </p:nvSpPr>
          <p:spPr>
            <a:xfrm>
              <a:off x="1514234" y="1622138"/>
              <a:ext cx="4636086" cy="14648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182DC5B7-BC52-4355-8749-3E5BBFDEE196}"/>
                </a:ext>
              </a:extLst>
            </p:cNvPr>
            <p:cNvSpPr txBox="1"/>
            <p:nvPr/>
          </p:nvSpPr>
          <p:spPr>
            <a:xfrm>
              <a:off x="-2521029" y="1334286"/>
              <a:ext cx="4636086" cy="2089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5030" tIns="155030" rIns="155030" bIns="155030" numCol="1" spcCol="1270" anchor="ctr" anchorCtr="0">
              <a:noAutofit/>
            </a:bodyPr>
            <a:lstStyle/>
            <a:p>
              <a:pPr marL="0" lvl="0" indent="0" algn="l" defTabSz="1111250">
                <a:lnSpc>
                  <a:spcPct val="100000"/>
                </a:lnSpc>
                <a:spcBef>
                  <a:spcPct val="0"/>
                </a:spcBef>
                <a:spcAft>
                  <a:spcPct val="35000"/>
                </a:spcAft>
                <a:buNone/>
              </a:pPr>
              <a:r>
                <a:rPr lang="en-US" sz="1400" dirty="0"/>
                <a:t>Listen and ask questions to understand their point of view.</a:t>
              </a:r>
            </a:p>
            <a:p>
              <a:pPr marL="0" lvl="0" indent="0" algn="l" defTabSz="1111250">
                <a:lnSpc>
                  <a:spcPct val="100000"/>
                </a:lnSpc>
                <a:spcBef>
                  <a:spcPct val="0"/>
                </a:spcBef>
                <a:spcAft>
                  <a:spcPct val="35000"/>
                </a:spcAft>
                <a:buNone/>
              </a:pPr>
              <a:r>
                <a:rPr lang="en-US" sz="1400" kern="1200" dirty="0"/>
                <a:t>Learn about any of their problems: be interested but don’t advise</a:t>
              </a:r>
            </a:p>
            <a:p>
              <a:pPr marL="0" lvl="0" indent="0" algn="l" defTabSz="1111250">
                <a:lnSpc>
                  <a:spcPct val="100000"/>
                </a:lnSpc>
                <a:spcBef>
                  <a:spcPct val="0"/>
                </a:spcBef>
                <a:spcAft>
                  <a:spcPct val="35000"/>
                </a:spcAft>
                <a:buNone/>
              </a:pPr>
              <a:r>
                <a:rPr lang="en-US" sz="1400" dirty="0"/>
                <a:t>Ask them what they need and offer genuine support</a:t>
              </a:r>
            </a:p>
            <a:p>
              <a:pPr marL="0" lvl="0" indent="0" algn="l" defTabSz="1111250">
                <a:lnSpc>
                  <a:spcPct val="100000"/>
                </a:lnSpc>
                <a:spcBef>
                  <a:spcPct val="0"/>
                </a:spcBef>
                <a:spcAft>
                  <a:spcPct val="35000"/>
                </a:spcAft>
                <a:buNone/>
              </a:pPr>
              <a:endParaRPr lang="en-US" sz="1400" kern="1200" dirty="0"/>
            </a:p>
          </p:txBody>
        </p:sp>
      </p:grpSp>
    </p:spTree>
    <p:extLst>
      <p:ext uri="{BB962C8B-B14F-4D97-AF65-F5344CB8AC3E}">
        <p14:creationId xmlns:p14="http://schemas.microsoft.com/office/powerpoint/2010/main" val="3351821466"/>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242f213-7925-4593-b56b-d01121fec0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52F68879852C4C8250E9B19F29FA78" ma:contentTypeVersion="12" ma:contentTypeDescription="Create a new document." ma:contentTypeScope="" ma:versionID="4df96e8c91663cb3c01237fb63f2cd63">
  <xsd:schema xmlns:xsd="http://www.w3.org/2001/XMLSchema" xmlns:xs="http://www.w3.org/2001/XMLSchema" xmlns:p="http://schemas.microsoft.com/office/2006/metadata/properties" xmlns:ns2="c242f213-7925-4593-b56b-d01121fec0a0" xmlns:ns3="d53506c9-80c3-4866-9180-114b1409becd" targetNamespace="http://schemas.microsoft.com/office/2006/metadata/properties" ma:root="true" ma:fieldsID="5a674953ccc6f68a2f35b729a5995656" ns2:_="" ns3:_="">
    <xsd:import namespace="c242f213-7925-4593-b56b-d01121fec0a0"/>
    <xsd:import namespace="d53506c9-80c3-4866-9180-114b1409be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2f213-7925-4593-b56b-d01121fec0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506c9-80c3-4866-9180-114b1409be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 ds:uri="c242f213-7925-4593-b56b-d01121fec0a0"/>
  </ds:schemaRefs>
</ds:datastoreItem>
</file>

<file path=customXml/itemProps2.xml><?xml version="1.0" encoding="utf-8"?>
<ds:datastoreItem xmlns:ds="http://schemas.openxmlformats.org/officeDocument/2006/customXml" ds:itemID="{AED545C3-E58C-49B9-9491-278184534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2f213-7925-4593-b56b-d01121fec0a0"/>
    <ds:schemaRef ds:uri="d53506c9-80c3-4866-9180-114b1409b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16C154-5A0F-4CDC-8C15-D2E215846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{155F8223-E5E2-4BE1-9BF9-A9C6DC222D9D}tf56535239_win32</Template>
  <TotalTime>910</TotalTime>
  <Words>828</Words>
  <Application>Microsoft Office PowerPoint</Application>
  <PresentationFormat>Widescreen</PresentationFormat>
  <Paragraphs>100</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Franklin Gothic Book</vt:lpstr>
      <vt:lpstr>Franklin Gothic Demi</vt:lpstr>
      <vt:lpstr>Gill Sans MT</vt:lpstr>
      <vt:lpstr>Wingdings</vt:lpstr>
      <vt:lpstr>Wingdings 2</vt:lpstr>
      <vt:lpstr>DividendVTI</vt:lpstr>
      <vt:lpstr>FRIENDSHIPS</vt:lpstr>
      <vt:lpstr>HAVING FRIENDS</vt:lpstr>
      <vt:lpstr>FRIENDS DO</vt:lpstr>
      <vt:lpstr>Title Lorem Ipsum </vt:lpstr>
      <vt:lpstr>FRIENDS DON’T</vt:lpstr>
      <vt:lpstr>Title Lorem Ipsum </vt:lpstr>
      <vt:lpstr>Title Lorem Ipsum </vt:lpstr>
      <vt:lpstr>Title Lorem Ipsum </vt:lpstr>
      <vt:lpstr>HOW  TO  BE A  FRIEND</vt:lpstr>
      <vt:lpstr>RESOURCES RASINGCHILDREN.NET.AU au.REACHOUT.com PSYCHOLOGYTODAY.COM PARENTINGSCIENCE.COM quiz: Frienships quiz : how healthy is your group? (Reachout)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FRIENDSHIPS</dc:title>
  <dc:creator>Sonia Wagner</dc:creator>
  <cp:lastModifiedBy>Sonia Wagner</cp:lastModifiedBy>
  <cp:revision>6</cp:revision>
  <dcterms:created xsi:type="dcterms:W3CDTF">2021-03-17T01:56:08Z</dcterms:created>
  <dcterms:modified xsi:type="dcterms:W3CDTF">2021-03-23T21:44:46Z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0x0101000F52F68879852C4C8250E9B19F29FA78</vt:lpwstr>
  </property>
</Properties>
</file>