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95" r:id="rId6"/>
    <p:sldId id="301" r:id="rId7"/>
    <p:sldId id="288" r:id="rId8"/>
    <p:sldId id="298" r:id="rId9"/>
    <p:sldId id="296" r:id="rId10"/>
    <p:sldId id="299" r:id="rId11"/>
    <p:sldId id="303" r:id="rId12"/>
    <p:sldId id="289" r:id="rId13"/>
    <p:sldId id="302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B4FC0-B378-4C65-91CC-4A8DB9F54FB6}" v="91" dt="2021-05-04T05:44:47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0" d="100"/>
          <a:sy n="60" d="100"/>
        </p:scale>
        <p:origin x="9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Wagner" userId="ac48baaa-3502-403d-bb82-8a6d856759e4" providerId="ADAL" clId="{DE9B4FC0-B378-4C65-91CC-4A8DB9F54FB6}"/>
    <pc:docChg chg="undo custSel addSld delSld modSld sldOrd">
      <pc:chgData name="Sonia Wagner" userId="ac48baaa-3502-403d-bb82-8a6d856759e4" providerId="ADAL" clId="{DE9B4FC0-B378-4C65-91CC-4A8DB9F54FB6}" dt="2021-05-06T22:31:44.524" v="6169" actId="478"/>
      <pc:docMkLst>
        <pc:docMk/>
      </pc:docMkLst>
      <pc:sldChg chg="modSp mod">
        <pc:chgData name="Sonia Wagner" userId="ac48baaa-3502-403d-bb82-8a6d856759e4" providerId="ADAL" clId="{DE9B4FC0-B378-4C65-91CC-4A8DB9F54FB6}" dt="2021-05-04T02:28:28.425" v="645" actId="255"/>
        <pc:sldMkLst>
          <pc:docMk/>
          <pc:sldMk cId="2424003712" sldId="273"/>
        </pc:sldMkLst>
        <pc:spChg chg="mod">
          <ac:chgData name="Sonia Wagner" userId="ac48baaa-3502-403d-bb82-8a6d856759e4" providerId="ADAL" clId="{DE9B4FC0-B378-4C65-91CC-4A8DB9F54FB6}" dt="2021-05-04T02:28:28.425" v="645" actId="255"/>
          <ac:spMkLst>
            <pc:docMk/>
            <pc:sldMk cId="2424003712" sldId="273"/>
            <ac:spMk id="2" creationId="{1C21E816-31F5-48BB-BD02-D15F2F18B48A}"/>
          </ac:spMkLst>
        </pc:spChg>
      </pc:sldChg>
      <pc:sldChg chg="modSp mod ord">
        <pc:chgData name="Sonia Wagner" userId="ac48baaa-3502-403d-bb82-8a6d856759e4" providerId="ADAL" clId="{DE9B4FC0-B378-4C65-91CC-4A8DB9F54FB6}" dt="2021-05-04T02:55:12.774" v="2308" actId="27636"/>
        <pc:sldMkLst>
          <pc:docMk/>
          <pc:sldMk cId="3966093881" sldId="288"/>
        </pc:sldMkLst>
        <pc:spChg chg="mod">
          <ac:chgData name="Sonia Wagner" userId="ac48baaa-3502-403d-bb82-8a6d856759e4" providerId="ADAL" clId="{DE9B4FC0-B378-4C65-91CC-4A8DB9F54FB6}" dt="2021-05-04T02:55:12.774" v="2308" actId="27636"/>
          <ac:spMkLst>
            <pc:docMk/>
            <pc:sldMk cId="3966093881" sldId="288"/>
            <ac:spMk id="2" creationId="{59D539EE-4A36-4CA3-94D4-F7FEA2D2411B}"/>
          </ac:spMkLst>
        </pc:spChg>
        <pc:graphicFrameChg chg="mod">
          <ac:chgData name="Sonia Wagner" userId="ac48baaa-3502-403d-bb82-8a6d856759e4" providerId="ADAL" clId="{DE9B4FC0-B378-4C65-91CC-4A8DB9F54FB6}" dt="2021-05-04T02:40:52.009" v="1638" actId="20577"/>
          <ac:graphicFrameMkLst>
            <pc:docMk/>
            <pc:sldMk cId="3966093881" sldId="288"/>
            <ac:graphicFrameMk id="5" creationId="{3482D096-AEF7-42A2-9733-8437ACF545D2}"/>
          </ac:graphicFrameMkLst>
        </pc:graphicFrameChg>
      </pc:sldChg>
      <pc:sldChg chg="addSp delSp modSp mod">
        <pc:chgData name="Sonia Wagner" userId="ac48baaa-3502-403d-bb82-8a6d856759e4" providerId="ADAL" clId="{DE9B4FC0-B378-4C65-91CC-4A8DB9F54FB6}" dt="2021-05-06T22:31:44.524" v="6169" actId="478"/>
        <pc:sldMkLst>
          <pc:docMk/>
          <pc:sldMk cId="3185968408" sldId="289"/>
        </pc:sldMkLst>
        <pc:spChg chg="mod">
          <ac:chgData name="Sonia Wagner" userId="ac48baaa-3502-403d-bb82-8a6d856759e4" providerId="ADAL" clId="{DE9B4FC0-B378-4C65-91CC-4A8DB9F54FB6}" dt="2021-05-04T04:56:55.608" v="4833" actId="20577"/>
          <ac:spMkLst>
            <pc:docMk/>
            <pc:sldMk cId="3185968408" sldId="289"/>
            <ac:spMk id="2" creationId="{1C21E816-31F5-48BB-BD02-D15F2F18B48A}"/>
          </ac:spMkLst>
        </pc:spChg>
        <pc:spChg chg="del mod">
          <ac:chgData name="Sonia Wagner" userId="ac48baaa-3502-403d-bb82-8a6d856759e4" providerId="ADAL" clId="{DE9B4FC0-B378-4C65-91CC-4A8DB9F54FB6}" dt="2021-05-06T22:30:33.233" v="6163" actId="478"/>
          <ac:spMkLst>
            <pc:docMk/>
            <pc:sldMk cId="3185968408" sldId="289"/>
            <ac:spMk id="3" creationId="{835D6E6B-3353-491C-A3C6-F278D6CED8B3}"/>
          </ac:spMkLst>
        </pc:spChg>
        <pc:spChg chg="mod">
          <ac:chgData name="Sonia Wagner" userId="ac48baaa-3502-403d-bb82-8a6d856759e4" providerId="ADAL" clId="{DE9B4FC0-B378-4C65-91CC-4A8DB9F54FB6}" dt="2021-05-04T05:03:01.485" v="4971" actId="20577"/>
          <ac:spMkLst>
            <pc:docMk/>
            <pc:sldMk cId="3185968408" sldId="289"/>
            <ac:spMk id="4" creationId="{A8DDE3D8-65BE-4194-85C3-F9C09A6CAB2E}"/>
          </ac:spMkLst>
        </pc:spChg>
        <pc:spChg chg="add del mod">
          <ac:chgData name="Sonia Wagner" userId="ac48baaa-3502-403d-bb82-8a6d856759e4" providerId="ADAL" clId="{DE9B4FC0-B378-4C65-91CC-4A8DB9F54FB6}" dt="2021-05-06T22:31:44.524" v="6169" actId="478"/>
          <ac:spMkLst>
            <pc:docMk/>
            <pc:sldMk cId="3185968408" sldId="289"/>
            <ac:spMk id="6" creationId="{02797F1A-B2AD-40E4-995F-8CCD3189145B}"/>
          </ac:spMkLst>
        </pc:spChg>
        <pc:spChg chg="mod">
          <ac:chgData name="Sonia Wagner" userId="ac48baaa-3502-403d-bb82-8a6d856759e4" providerId="ADAL" clId="{DE9B4FC0-B378-4C65-91CC-4A8DB9F54FB6}" dt="2021-05-04T05:02:57.312" v="4970" actId="20577"/>
          <ac:spMkLst>
            <pc:docMk/>
            <pc:sldMk cId="3185968408" sldId="289"/>
            <ac:spMk id="9" creationId="{6A576A43-5DC2-4236-938B-82E47EB6424A}"/>
          </ac:spMkLst>
        </pc:spChg>
      </pc:sldChg>
      <pc:sldChg chg="del">
        <pc:chgData name="Sonia Wagner" userId="ac48baaa-3502-403d-bb82-8a6d856759e4" providerId="ADAL" clId="{DE9B4FC0-B378-4C65-91CC-4A8DB9F54FB6}" dt="2021-05-04T05:38:30.231" v="6007" actId="47"/>
        <pc:sldMkLst>
          <pc:docMk/>
          <pc:sldMk cId="2878023119" sldId="290"/>
        </pc:sldMkLst>
      </pc:sldChg>
      <pc:sldChg chg="del">
        <pc:chgData name="Sonia Wagner" userId="ac48baaa-3502-403d-bb82-8a6d856759e4" providerId="ADAL" clId="{DE9B4FC0-B378-4C65-91CC-4A8DB9F54FB6}" dt="2021-05-04T05:38:32.974" v="6008" actId="47"/>
        <pc:sldMkLst>
          <pc:docMk/>
          <pc:sldMk cId="3501725115" sldId="291"/>
        </pc:sldMkLst>
      </pc:sldChg>
      <pc:sldChg chg="del">
        <pc:chgData name="Sonia Wagner" userId="ac48baaa-3502-403d-bb82-8a6d856759e4" providerId="ADAL" clId="{DE9B4FC0-B378-4C65-91CC-4A8DB9F54FB6}" dt="2021-05-04T05:38:34.572" v="6009" actId="47"/>
        <pc:sldMkLst>
          <pc:docMk/>
          <pc:sldMk cId="209819122" sldId="292"/>
        </pc:sldMkLst>
      </pc:sldChg>
      <pc:sldChg chg="del">
        <pc:chgData name="Sonia Wagner" userId="ac48baaa-3502-403d-bb82-8a6d856759e4" providerId="ADAL" clId="{DE9B4FC0-B378-4C65-91CC-4A8DB9F54FB6}" dt="2021-05-04T05:38:38.716" v="6010" actId="47"/>
        <pc:sldMkLst>
          <pc:docMk/>
          <pc:sldMk cId="3726344590" sldId="293"/>
        </pc:sldMkLst>
      </pc:sldChg>
      <pc:sldChg chg="del">
        <pc:chgData name="Sonia Wagner" userId="ac48baaa-3502-403d-bb82-8a6d856759e4" providerId="ADAL" clId="{DE9B4FC0-B378-4C65-91CC-4A8DB9F54FB6}" dt="2021-05-04T05:38:23.628" v="6006" actId="47"/>
        <pc:sldMkLst>
          <pc:docMk/>
          <pc:sldMk cId="2779388318" sldId="294"/>
        </pc:sldMkLst>
      </pc:sldChg>
      <pc:sldChg chg="addSp delSp modSp mod">
        <pc:chgData name="Sonia Wagner" userId="ac48baaa-3502-403d-bb82-8a6d856759e4" providerId="ADAL" clId="{DE9B4FC0-B378-4C65-91CC-4A8DB9F54FB6}" dt="2021-05-06T22:31:28.426" v="6168" actId="478"/>
        <pc:sldMkLst>
          <pc:docMk/>
          <pc:sldMk cId="717752246" sldId="295"/>
        </pc:sldMkLst>
        <pc:spChg chg="mod">
          <ac:chgData name="Sonia Wagner" userId="ac48baaa-3502-403d-bb82-8a6d856759e4" providerId="ADAL" clId="{DE9B4FC0-B378-4C65-91CC-4A8DB9F54FB6}" dt="2021-05-04T02:23:01.392" v="575" actId="14100"/>
          <ac:spMkLst>
            <pc:docMk/>
            <pc:sldMk cId="717752246" sldId="295"/>
            <ac:spMk id="2" creationId="{1C21E816-31F5-48BB-BD02-D15F2F18B48A}"/>
          </ac:spMkLst>
        </pc:spChg>
        <pc:spChg chg="del">
          <ac:chgData name="Sonia Wagner" userId="ac48baaa-3502-403d-bb82-8a6d856759e4" providerId="ADAL" clId="{DE9B4FC0-B378-4C65-91CC-4A8DB9F54FB6}" dt="2021-05-06T22:30:57.008" v="6165" actId="478"/>
          <ac:spMkLst>
            <pc:docMk/>
            <pc:sldMk cId="717752246" sldId="295"/>
            <ac:spMk id="3" creationId="{835D6E6B-3353-491C-A3C6-F278D6CED8B3}"/>
          </ac:spMkLst>
        </pc:spChg>
        <pc:spChg chg="add del mod">
          <ac:chgData name="Sonia Wagner" userId="ac48baaa-3502-403d-bb82-8a6d856759e4" providerId="ADAL" clId="{DE9B4FC0-B378-4C65-91CC-4A8DB9F54FB6}" dt="2021-05-06T22:31:28.426" v="6168" actId="478"/>
          <ac:spMkLst>
            <pc:docMk/>
            <pc:sldMk cId="717752246" sldId="295"/>
            <ac:spMk id="5" creationId="{22D54987-BBA0-495D-AC1D-EFC93A590966}"/>
          </ac:spMkLst>
        </pc:spChg>
        <pc:spChg chg="del mod">
          <ac:chgData name="Sonia Wagner" userId="ac48baaa-3502-403d-bb82-8a6d856759e4" providerId="ADAL" clId="{DE9B4FC0-B378-4C65-91CC-4A8DB9F54FB6}" dt="2021-05-04T02:28:49.184" v="647" actId="21"/>
          <ac:spMkLst>
            <pc:docMk/>
            <pc:sldMk cId="717752246" sldId="295"/>
            <ac:spMk id="6" creationId="{5E5AC039-B6CD-4637-800F-5E1E4B58E75F}"/>
          </ac:spMkLst>
        </pc:spChg>
        <pc:spChg chg="mod">
          <ac:chgData name="Sonia Wagner" userId="ac48baaa-3502-403d-bb82-8a6d856759e4" providerId="ADAL" clId="{DE9B4FC0-B378-4C65-91CC-4A8DB9F54FB6}" dt="2021-05-04T02:44:03.122" v="1822" actId="1076"/>
          <ac:spMkLst>
            <pc:docMk/>
            <pc:sldMk cId="717752246" sldId="295"/>
            <ac:spMk id="9" creationId="{6A576A43-5DC2-4236-938B-82E47EB6424A}"/>
          </ac:spMkLst>
        </pc:spChg>
      </pc:sldChg>
      <pc:sldChg chg="addSp delSp modSp mod setBg">
        <pc:chgData name="Sonia Wagner" userId="ac48baaa-3502-403d-bb82-8a6d856759e4" providerId="ADAL" clId="{DE9B4FC0-B378-4C65-91CC-4A8DB9F54FB6}" dt="2021-05-04T02:54:05.928" v="2302" actId="113"/>
        <pc:sldMkLst>
          <pc:docMk/>
          <pc:sldMk cId="2009261114" sldId="296"/>
        </pc:sldMkLst>
        <pc:spChg chg="mod">
          <ac:chgData name="Sonia Wagner" userId="ac48baaa-3502-403d-bb82-8a6d856759e4" providerId="ADAL" clId="{DE9B4FC0-B378-4C65-91CC-4A8DB9F54FB6}" dt="2021-05-04T02:48:45.115" v="2111" actId="26606"/>
          <ac:spMkLst>
            <pc:docMk/>
            <pc:sldMk cId="2009261114" sldId="296"/>
            <ac:spMk id="2" creationId="{1C21E816-31F5-48BB-BD02-D15F2F18B48A}"/>
          </ac:spMkLst>
        </pc:spChg>
        <pc:spChg chg="del mod">
          <ac:chgData name="Sonia Wagner" userId="ac48baaa-3502-403d-bb82-8a6d856759e4" providerId="ADAL" clId="{DE9B4FC0-B378-4C65-91CC-4A8DB9F54FB6}" dt="2021-05-04T02:53:51.514" v="2300" actId="478"/>
          <ac:spMkLst>
            <pc:docMk/>
            <pc:sldMk cId="2009261114" sldId="296"/>
            <ac:spMk id="3" creationId="{835D6E6B-3353-491C-A3C6-F278D6CED8B3}"/>
          </ac:spMkLst>
        </pc:spChg>
        <pc:spChg chg="del mod">
          <ac:chgData name="Sonia Wagner" userId="ac48baaa-3502-403d-bb82-8a6d856759e4" providerId="ADAL" clId="{DE9B4FC0-B378-4C65-91CC-4A8DB9F54FB6}" dt="2021-05-04T02:42:39.378" v="1716"/>
          <ac:spMkLst>
            <pc:docMk/>
            <pc:sldMk cId="2009261114" sldId="296"/>
            <ac:spMk id="4" creationId="{A8DDE3D8-65BE-4194-85C3-F9C09A6CAB2E}"/>
          </ac:spMkLst>
        </pc:spChg>
        <pc:spChg chg="add del mod">
          <ac:chgData name="Sonia Wagner" userId="ac48baaa-3502-403d-bb82-8a6d856759e4" providerId="ADAL" clId="{DE9B4FC0-B378-4C65-91CC-4A8DB9F54FB6}" dt="2021-05-04T02:54:00.946" v="2301" actId="478"/>
          <ac:spMkLst>
            <pc:docMk/>
            <pc:sldMk cId="2009261114" sldId="296"/>
            <ac:spMk id="6" creationId="{F128340C-900F-4264-B911-770D8F3ECF46}"/>
          </ac:spMkLst>
        </pc:spChg>
        <pc:spChg chg="mod ord">
          <ac:chgData name="Sonia Wagner" userId="ac48baaa-3502-403d-bb82-8a6d856759e4" providerId="ADAL" clId="{DE9B4FC0-B378-4C65-91CC-4A8DB9F54FB6}" dt="2021-05-04T02:54:05.928" v="2302" actId="113"/>
          <ac:spMkLst>
            <pc:docMk/>
            <pc:sldMk cId="2009261114" sldId="296"/>
            <ac:spMk id="9" creationId="{6A576A43-5DC2-4236-938B-82E47EB6424A}"/>
          </ac:spMkLst>
        </pc:spChg>
        <pc:spChg chg="add del">
          <ac:chgData name="Sonia Wagner" userId="ac48baaa-3502-403d-bb82-8a6d856759e4" providerId="ADAL" clId="{DE9B4FC0-B378-4C65-91CC-4A8DB9F54FB6}" dt="2021-05-04T02:50:38.129" v="2119" actId="26606"/>
          <ac:spMkLst>
            <pc:docMk/>
            <pc:sldMk cId="2009261114" sldId="296"/>
            <ac:spMk id="71" creationId="{26B4480E-B7FF-4481-890E-043A69AE6FE2}"/>
          </ac:spMkLst>
        </pc:spChg>
        <pc:spChg chg="add">
          <ac:chgData name="Sonia Wagner" userId="ac48baaa-3502-403d-bb82-8a6d856759e4" providerId="ADAL" clId="{DE9B4FC0-B378-4C65-91CC-4A8DB9F54FB6}" dt="2021-05-04T02:50:38.129" v="2119" actId="26606"/>
          <ac:spMkLst>
            <pc:docMk/>
            <pc:sldMk cId="2009261114" sldId="296"/>
            <ac:spMk id="137" creationId="{26B4480E-B7FF-4481-890E-043A69AE6FE2}"/>
          </ac:spMkLst>
        </pc:spChg>
        <pc:grpChg chg="add del">
          <ac:chgData name="Sonia Wagner" userId="ac48baaa-3502-403d-bb82-8a6d856759e4" providerId="ADAL" clId="{DE9B4FC0-B378-4C65-91CC-4A8DB9F54FB6}" dt="2021-05-04T02:50:38.129" v="2119" actId="26606"/>
          <ac:grpSpMkLst>
            <pc:docMk/>
            <pc:sldMk cId="2009261114" sldId="296"/>
            <ac:grpSpMk id="73" creationId="{79394E1F-0B5F-497D-B2A6-8383A2A54834}"/>
          </ac:grpSpMkLst>
        </pc:grpChg>
        <pc:grpChg chg="add">
          <ac:chgData name="Sonia Wagner" userId="ac48baaa-3502-403d-bb82-8a6d856759e4" providerId="ADAL" clId="{DE9B4FC0-B378-4C65-91CC-4A8DB9F54FB6}" dt="2021-05-04T02:50:38.129" v="2119" actId="26606"/>
          <ac:grpSpMkLst>
            <pc:docMk/>
            <pc:sldMk cId="2009261114" sldId="296"/>
            <ac:grpSpMk id="139" creationId="{79394E1F-0B5F-497D-B2A6-8383A2A54834}"/>
          </ac:grpSpMkLst>
        </pc:grpChg>
        <pc:picChg chg="add del mod">
          <ac:chgData name="Sonia Wagner" userId="ac48baaa-3502-403d-bb82-8a6d856759e4" providerId="ADAL" clId="{DE9B4FC0-B378-4C65-91CC-4A8DB9F54FB6}" dt="2021-05-04T02:50:34.303" v="2117" actId="478"/>
          <ac:picMkLst>
            <pc:docMk/>
            <pc:sldMk cId="2009261114" sldId="296"/>
            <ac:picMk id="1026" creationId="{6AEE4344-6CE5-4295-9B33-79F6DDD5B2CF}"/>
          </ac:picMkLst>
        </pc:picChg>
        <pc:picChg chg="add mod">
          <ac:chgData name="Sonia Wagner" userId="ac48baaa-3502-403d-bb82-8a6d856759e4" providerId="ADAL" clId="{DE9B4FC0-B378-4C65-91CC-4A8DB9F54FB6}" dt="2021-05-04T02:50:38.129" v="2119" actId="26606"/>
          <ac:picMkLst>
            <pc:docMk/>
            <pc:sldMk cId="2009261114" sldId="296"/>
            <ac:picMk id="1028" creationId="{7DE20772-FED2-4806-92EE-A299A405D6B7}"/>
          </ac:picMkLst>
        </pc:picChg>
      </pc:sldChg>
      <pc:sldChg chg="addSp delSp modSp del mod">
        <pc:chgData name="Sonia Wagner" userId="ac48baaa-3502-403d-bb82-8a6d856759e4" providerId="ADAL" clId="{DE9B4FC0-B378-4C65-91CC-4A8DB9F54FB6}" dt="2021-05-04T05:17:34.540" v="5600" actId="47"/>
        <pc:sldMkLst>
          <pc:docMk/>
          <pc:sldMk cId="188181737" sldId="297"/>
        </pc:sldMkLst>
        <pc:spChg chg="del mod">
          <ac:chgData name="Sonia Wagner" userId="ac48baaa-3502-403d-bb82-8a6d856759e4" providerId="ADAL" clId="{DE9B4FC0-B378-4C65-91CC-4A8DB9F54FB6}" dt="2021-05-04T04:06:20.225" v="2332"/>
          <ac:spMkLst>
            <pc:docMk/>
            <pc:sldMk cId="188181737" sldId="297"/>
            <ac:spMk id="4" creationId="{A8DDE3D8-65BE-4194-85C3-F9C09A6CAB2E}"/>
          </ac:spMkLst>
        </pc:spChg>
        <pc:picChg chg="add mod">
          <ac:chgData name="Sonia Wagner" userId="ac48baaa-3502-403d-bb82-8a6d856759e4" providerId="ADAL" clId="{DE9B4FC0-B378-4C65-91CC-4A8DB9F54FB6}" dt="2021-05-04T05:14:41.682" v="5555"/>
          <ac:picMkLst>
            <pc:docMk/>
            <pc:sldMk cId="188181737" sldId="297"/>
            <ac:picMk id="6" creationId="{DBE0DE98-53E4-4A99-AB92-7D3437EECE59}"/>
          </ac:picMkLst>
        </pc:picChg>
      </pc:sldChg>
      <pc:sldChg chg="addSp delSp modSp new mod setBg">
        <pc:chgData name="Sonia Wagner" userId="ac48baaa-3502-403d-bb82-8a6d856759e4" providerId="ADAL" clId="{DE9B4FC0-B378-4C65-91CC-4A8DB9F54FB6}" dt="2021-05-04T05:47:20.786" v="6149" actId="14100"/>
        <pc:sldMkLst>
          <pc:docMk/>
          <pc:sldMk cId="865928732" sldId="298"/>
        </pc:sldMkLst>
        <pc:spChg chg="mod">
          <ac:chgData name="Sonia Wagner" userId="ac48baaa-3502-403d-bb82-8a6d856759e4" providerId="ADAL" clId="{DE9B4FC0-B378-4C65-91CC-4A8DB9F54FB6}" dt="2021-05-04T02:55:19.892" v="2309" actId="255"/>
          <ac:spMkLst>
            <pc:docMk/>
            <pc:sldMk cId="865928732" sldId="298"/>
            <ac:spMk id="2" creationId="{8C12610E-A0BA-41F6-8ABB-09AC99F89B9F}"/>
          </ac:spMkLst>
        </pc:spChg>
        <pc:spChg chg="mod">
          <ac:chgData name="Sonia Wagner" userId="ac48baaa-3502-403d-bb82-8a6d856759e4" providerId="ADAL" clId="{DE9B4FC0-B378-4C65-91CC-4A8DB9F54FB6}" dt="2021-05-04T05:47:20.786" v="6149" actId="14100"/>
          <ac:spMkLst>
            <pc:docMk/>
            <pc:sldMk cId="865928732" sldId="298"/>
            <ac:spMk id="3" creationId="{DD60724D-C0F0-4D1E-91D0-469EA74C582B}"/>
          </ac:spMkLst>
        </pc:spChg>
        <pc:spChg chg="add del mod">
          <ac:chgData name="Sonia Wagner" userId="ac48baaa-3502-403d-bb82-8a6d856759e4" providerId="ADAL" clId="{DE9B4FC0-B378-4C65-91CC-4A8DB9F54FB6}" dt="2021-05-04T02:35:09.802" v="1432" actId="478"/>
          <ac:spMkLst>
            <pc:docMk/>
            <pc:sldMk cId="865928732" sldId="298"/>
            <ac:spMk id="4" creationId="{BED5074A-E766-49C8-AFD8-3A4698593545}"/>
          </ac:spMkLst>
        </pc:spChg>
        <pc:spChg chg="add mod">
          <ac:chgData name="Sonia Wagner" userId="ac48baaa-3502-403d-bb82-8a6d856759e4" providerId="ADAL" clId="{DE9B4FC0-B378-4C65-91CC-4A8DB9F54FB6}" dt="2021-05-04T05:47:15.441" v="6147" actId="1076"/>
          <ac:spMkLst>
            <pc:docMk/>
            <pc:sldMk cId="865928732" sldId="298"/>
            <ac:spMk id="7" creationId="{369157D0-23F8-4DC9-845D-8B6E7616D50D}"/>
          </ac:spMkLst>
        </pc:spChg>
        <pc:picChg chg="add del mod">
          <ac:chgData name="Sonia Wagner" userId="ac48baaa-3502-403d-bb82-8a6d856759e4" providerId="ADAL" clId="{DE9B4FC0-B378-4C65-91CC-4A8DB9F54FB6}" dt="2021-05-04T05:47:10.557" v="6146" actId="478"/>
          <ac:picMkLst>
            <pc:docMk/>
            <pc:sldMk cId="865928732" sldId="298"/>
            <ac:picMk id="5" creationId="{BA9C4B45-DA5D-46BF-A0C3-AEC06F984456}"/>
          </ac:picMkLst>
        </pc:picChg>
      </pc:sldChg>
      <pc:sldChg chg="addSp delSp modSp add mod setBg">
        <pc:chgData name="Sonia Wagner" userId="ac48baaa-3502-403d-bb82-8a6d856759e4" providerId="ADAL" clId="{DE9B4FC0-B378-4C65-91CC-4A8DB9F54FB6}" dt="2021-05-04T05:16:20.003" v="5576" actId="20577"/>
        <pc:sldMkLst>
          <pc:docMk/>
          <pc:sldMk cId="3851032671" sldId="299"/>
        </pc:sldMkLst>
        <pc:spChg chg="mod">
          <ac:chgData name="Sonia Wagner" userId="ac48baaa-3502-403d-bb82-8a6d856759e4" providerId="ADAL" clId="{DE9B4FC0-B378-4C65-91CC-4A8DB9F54FB6}" dt="2021-05-04T05:15:15.994" v="5559" actId="14100"/>
          <ac:spMkLst>
            <pc:docMk/>
            <pc:sldMk cId="3851032671" sldId="299"/>
            <ac:spMk id="2" creationId="{8C12610E-A0BA-41F6-8ABB-09AC99F89B9F}"/>
          </ac:spMkLst>
        </pc:spChg>
        <pc:spChg chg="del">
          <ac:chgData name="Sonia Wagner" userId="ac48baaa-3502-403d-bb82-8a6d856759e4" providerId="ADAL" clId="{DE9B4FC0-B378-4C65-91CC-4A8DB9F54FB6}" dt="2021-05-04T02:28:58.330" v="648"/>
          <ac:spMkLst>
            <pc:docMk/>
            <pc:sldMk cId="3851032671" sldId="299"/>
            <ac:spMk id="3" creationId="{DD60724D-C0F0-4D1E-91D0-469EA74C582B}"/>
          </ac:spMkLst>
        </pc:spChg>
        <pc:spChg chg="add mod">
          <ac:chgData name="Sonia Wagner" userId="ac48baaa-3502-403d-bb82-8a6d856759e4" providerId="ADAL" clId="{DE9B4FC0-B378-4C65-91CC-4A8DB9F54FB6}" dt="2021-05-04T05:16:20.003" v="5576" actId="20577"/>
          <ac:spMkLst>
            <pc:docMk/>
            <pc:sldMk cId="3851032671" sldId="299"/>
            <ac:spMk id="6" creationId="{3C31973D-E98F-408D-B215-8937C61ABF1D}"/>
          </ac:spMkLst>
        </pc:spChg>
        <pc:picChg chg="del">
          <ac:chgData name="Sonia Wagner" userId="ac48baaa-3502-403d-bb82-8a6d856759e4" providerId="ADAL" clId="{DE9B4FC0-B378-4C65-91CC-4A8DB9F54FB6}" dt="2021-05-04T05:14:39.030" v="5554" actId="21"/>
          <ac:picMkLst>
            <pc:docMk/>
            <pc:sldMk cId="3851032671" sldId="299"/>
            <ac:picMk id="5" creationId="{BA9C4B45-DA5D-46BF-A0C3-AEC06F984456}"/>
          </ac:picMkLst>
        </pc:picChg>
      </pc:sldChg>
      <pc:sldChg chg="delSp modSp add mod setBg">
        <pc:chgData name="Sonia Wagner" userId="ac48baaa-3502-403d-bb82-8a6d856759e4" providerId="ADAL" clId="{DE9B4FC0-B378-4C65-91CC-4A8DB9F54FB6}" dt="2021-05-04T05:45:28.580" v="6145" actId="27636"/>
        <pc:sldMkLst>
          <pc:docMk/>
          <pc:sldMk cId="688249939" sldId="300"/>
        </pc:sldMkLst>
        <pc:spChg chg="mod">
          <ac:chgData name="Sonia Wagner" userId="ac48baaa-3502-403d-bb82-8a6d856759e4" providerId="ADAL" clId="{DE9B4FC0-B378-4C65-91CC-4A8DB9F54FB6}" dt="2021-05-04T04:45:11.584" v="3715" actId="20577"/>
          <ac:spMkLst>
            <pc:docMk/>
            <pc:sldMk cId="688249939" sldId="300"/>
            <ac:spMk id="2" creationId="{8C12610E-A0BA-41F6-8ABB-09AC99F89B9F}"/>
          </ac:spMkLst>
        </pc:spChg>
        <pc:spChg chg="mod">
          <ac:chgData name="Sonia Wagner" userId="ac48baaa-3502-403d-bb82-8a6d856759e4" providerId="ADAL" clId="{DE9B4FC0-B378-4C65-91CC-4A8DB9F54FB6}" dt="2021-05-04T05:45:28.580" v="6145" actId="27636"/>
          <ac:spMkLst>
            <pc:docMk/>
            <pc:sldMk cId="688249939" sldId="300"/>
            <ac:spMk id="3" creationId="{DD60724D-C0F0-4D1E-91D0-469EA74C582B}"/>
          </ac:spMkLst>
        </pc:spChg>
        <pc:spChg chg="del mod">
          <ac:chgData name="Sonia Wagner" userId="ac48baaa-3502-403d-bb82-8a6d856759e4" providerId="ADAL" clId="{DE9B4FC0-B378-4C65-91CC-4A8DB9F54FB6}" dt="2021-05-04T04:45:30.327" v="3731" actId="478"/>
          <ac:spMkLst>
            <pc:docMk/>
            <pc:sldMk cId="688249939" sldId="300"/>
            <ac:spMk id="4" creationId="{BED5074A-E766-49C8-AFD8-3A4698593545}"/>
          </ac:spMkLst>
        </pc:spChg>
        <pc:picChg chg="del">
          <ac:chgData name="Sonia Wagner" userId="ac48baaa-3502-403d-bb82-8a6d856759e4" providerId="ADAL" clId="{DE9B4FC0-B378-4C65-91CC-4A8DB9F54FB6}" dt="2021-05-04T05:43:17.923" v="6072" actId="478"/>
          <ac:picMkLst>
            <pc:docMk/>
            <pc:sldMk cId="688249939" sldId="300"/>
            <ac:picMk id="5" creationId="{BA9C4B45-DA5D-46BF-A0C3-AEC06F984456}"/>
          </ac:picMkLst>
        </pc:picChg>
      </pc:sldChg>
      <pc:sldChg chg="addSp delSp modSp add mod">
        <pc:chgData name="Sonia Wagner" userId="ac48baaa-3502-403d-bb82-8a6d856759e4" providerId="ADAL" clId="{DE9B4FC0-B378-4C65-91CC-4A8DB9F54FB6}" dt="2021-05-06T22:31:21.624" v="6167" actId="478"/>
        <pc:sldMkLst>
          <pc:docMk/>
          <pc:sldMk cId="2004134297" sldId="301"/>
        </pc:sldMkLst>
        <pc:spChg chg="mod">
          <ac:chgData name="Sonia Wagner" userId="ac48baaa-3502-403d-bb82-8a6d856759e4" providerId="ADAL" clId="{DE9B4FC0-B378-4C65-91CC-4A8DB9F54FB6}" dt="2021-05-04T05:06:28.456" v="5070" actId="207"/>
          <ac:spMkLst>
            <pc:docMk/>
            <pc:sldMk cId="2004134297" sldId="301"/>
            <ac:spMk id="2" creationId="{1C21E816-31F5-48BB-BD02-D15F2F18B48A}"/>
          </ac:spMkLst>
        </pc:spChg>
        <pc:spChg chg="del">
          <ac:chgData name="Sonia Wagner" userId="ac48baaa-3502-403d-bb82-8a6d856759e4" providerId="ADAL" clId="{DE9B4FC0-B378-4C65-91CC-4A8DB9F54FB6}" dt="2021-05-06T22:30:48.705" v="6164" actId="478"/>
          <ac:spMkLst>
            <pc:docMk/>
            <pc:sldMk cId="2004134297" sldId="301"/>
            <ac:spMk id="3" creationId="{835D6E6B-3353-491C-A3C6-F278D6CED8B3}"/>
          </ac:spMkLst>
        </pc:spChg>
        <pc:spChg chg="add del mod">
          <ac:chgData name="Sonia Wagner" userId="ac48baaa-3502-403d-bb82-8a6d856759e4" providerId="ADAL" clId="{DE9B4FC0-B378-4C65-91CC-4A8DB9F54FB6}" dt="2021-05-06T22:31:21.624" v="6167" actId="478"/>
          <ac:spMkLst>
            <pc:docMk/>
            <pc:sldMk cId="2004134297" sldId="301"/>
            <ac:spMk id="5" creationId="{6573F58E-08E5-4391-B3D2-8810B9728101}"/>
          </ac:spMkLst>
        </pc:spChg>
        <pc:spChg chg="mod">
          <ac:chgData name="Sonia Wagner" userId="ac48baaa-3502-403d-bb82-8a6d856759e4" providerId="ADAL" clId="{DE9B4FC0-B378-4C65-91CC-4A8DB9F54FB6}" dt="2021-05-04T04:49:49.745" v="3856" actId="20577"/>
          <ac:spMkLst>
            <pc:docMk/>
            <pc:sldMk cId="2004134297" sldId="301"/>
            <ac:spMk id="9" creationId="{6A576A43-5DC2-4236-938B-82E47EB6424A}"/>
          </ac:spMkLst>
        </pc:spChg>
      </pc:sldChg>
      <pc:sldChg chg="addSp delSp modSp add mod">
        <pc:chgData name="Sonia Wagner" userId="ac48baaa-3502-403d-bb82-8a6d856759e4" providerId="ADAL" clId="{DE9B4FC0-B378-4C65-91CC-4A8DB9F54FB6}" dt="2021-05-04T05:38:16.475" v="6005" actId="478"/>
        <pc:sldMkLst>
          <pc:docMk/>
          <pc:sldMk cId="3383745601" sldId="302"/>
        </pc:sldMkLst>
        <pc:spChg chg="mod">
          <ac:chgData name="Sonia Wagner" userId="ac48baaa-3502-403d-bb82-8a6d856759e4" providerId="ADAL" clId="{DE9B4FC0-B378-4C65-91CC-4A8DB9F54FB6}" dt="2021-05-04T05:00:57.300" v="4845" actId="6549"/>
          <ac:spMkLst>
            <pc:docMk/>
            <pc:sldMk cId="3383745601" sldId="302"/>
            <ac:spMk id="2" creationId="{1C21E816-31F5-48BB-BD02-D15F2F18B48A}"/>
          </ac:spMkLst>
        </pc:spChg>
        <pc:spChg chg="del mod">
          <ac:chgData name="Sonia Wagner" userId="ac48baaa-3502-403d-bb82-8a6d856759e4" providerId="ADAL" clId="{DE9B4FC0-B378-4C65-91CC-4A8DB9F54FB6}" dt="2021-05-04T05:38:09.464" v="6004" actId="478"/>
          <ac:spMkLst>
            <pc:docMk/>
            <pc:sldMk cId="3383745601" sldId="302"/>
            <ac:spMk id="3" creationId="{835D6E6B-3353-491C-A3C6-F278D6CED8B3}"/>
          </ac:spMkLst>
        </pc:spChg>
        <pc:spChg chg="mod">
          <ac:chgData name="Sonia Wagner" userId="ac48baaa-3502-403d-bb82-8a6d856759e4" providerId="ADAL" clId="{DE9B4FC0-B378-4C65-91CC-4A8DB9F54FB6}" dt="2021-05-04T05:32:00.935" v="6001" actId="1076"/>
          <ac:spMkLst>
            <pc:docMk/>
            <pc:sldMk cId="3383745601" sldId="302"/>
            <ac:spMk id="4" creationId="{A8DDE3D8-65BE-4194-85C3-F9C09A6CAB2E}"/>
          </ac:spMkLst>
        </pc:spChg>
        <pc:spChg chg="add del mod">
          <ac:chgData name="Sonia Wagner" userId="ac48baaa-3502-403d-bb82-8a6d856759e4" providerId="ADAL" clId="{DE9B4FC0-B378-4C65-91CC-4A8DB9F54FB6}" dt="2021-05-04T05:38:16.475" v="6005" actId="478"/>
          <ac:spMkLst>
            <pc:docMk/>
            <pc:sldMk cId="3383745601" sldId="302"/>
            <ac:spMk id="6" creationId="{5A44AC9E-59D3-4F23-A7D5-2461E4D7597C}"/>
          </ac:spMkLst>
        </pc:spChg>
        <pc:spChg chg="mod">
          <ac:chgData name="Sonia Wagner" userId="ac48baaa-3502-403d-bb82-8a6d856759e4" providerId="ADAL" clId="{DE9B4FC0-B378-4C65-91CC-4A8DB9F54FB6}" dt="2021-05-04T05:32:04.434" v="6002" actId="6549"/>
          <ac:spMkLst>
            <pc:docMk/>
            <pc:sldMk cId="3383745601" sldId="302"/>
            <ac:spMk id="9" creationId="{6A576A43-5DC2-4236-938B-82E47EB6424A}"/>
          </ac:spMkLst>
        </pc:spChg>
      </pc:sldChg>
      <pc:sldChg chg="delSp modSp add mod">
        <pc:chgData name="Sonia Wagner" userId="ac48baaa-3502-403d-bb82-8a6d856759e4" providerId="ADAL" clId="{DE9B4FC0-B378-4C65-91CC-4A8DB9F54FB6}" dt="2021-05-04T05:31:39.351" v="5999" actId="6549"/>
        <pc:sldMkLst>
          <pc:docMk/>
          <pc:sldMk cId="3136158097" sldId="303"/>
        </pc:sldMkLst>
        <pc:spChg chg="mod">
          <ac:chgData name="Sonia Wagner" userId="ac48baaa-3502-403d-bb82-8a6d856759e4" providerId="ADAL" clId="{DE9B4FC0-B378-4C65-91CC-4A8DB9F54FB6}" dt="2021-05-04T05:14:15.737" v="5550" actId="14100"/>
          <ac:spMkLst>
            <pc:docMk/>
            <pc:sldMk cId="3136158097" sldId="303"/>
            <ac:spMk id="2" creationId="{8C12610E-A0BA-41F6-8ABB-09AC99F89B9F}"/>
          </ac:spMkLst>
        </pc:spChg>
        <pc:spChg chg="mod">
          <ac:chgData name="Sonia Wagner" userId="ac48baaa-3502-403d-bb82-8a6d856759e4" providerId="ADAL" clId="{DE9B4FC0-B378-4C65-91CC-4A8DB9F54FB6}" dt="2021-05-04T05:31:39.351" v="5999" actId="6549"/>
          <ac:spMkLst>
            <pc:docMk/>
            <pc:sldMk cId="3136158097" sldId="303"/>
            <ac:spMk id="6" creationId="{3C31973D-E98F-408D-B215-8937C61ABF1D}"/>
          </ac:spMkLst>
        </pc:spChg>
        <pc:picChg chg="del">
          <ac:chgData name="Sonia Wagner" userId="ac48baaa-3502-403d-bb82-8a6d856759e4" providerId="ADAL" clId="{DE9B4FC0-B378-4C65-91CC-4A8DB9F54FB6}" dt="2021-05-04T05:13:37.630" v="5543" actId="478"/>
          <ac:picMkLst>
            <pc:docMk/>
            <pc:sldMk cId="3136158097" sldId="303"/>
            <ac:picMk id="5" creationId="{BA9C4B45-DA5D-46BF-A0C3-AEC06F98445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4E0A1-2FAA-4C4F-A963-A18676DD2709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A0B26A-2973-451B-9ADA-6468D9C1A82E}">
      <dgm:prSet/>
      <dgm:spPr/>
      <dgm:t>
        <a:bodyPr/>
        <a:lstStyle/>
        <a:p>
          <a:r>
            <a:rPr lang="en-US" dirty="0"/>
            <a:t>Emotions</a:t>
          </a:r>
        </a:p>
      </dgm:t>
    </dgm:pt>
    <dgm:pt modelId="{485F4D2F-583A-4E49-8439-7E9505C9635E}" type="parTrans" cxnId="{3B32756D-B3E5-411D-8FF5-9443D03E0512}">
      <dgm:prSet/>
      <dgm:spPr/>
      <dgm:t>
        <a:bodyPr/>
        <a:lstStyle/>
        <a:p>
          <a:endParaRPr lang="en-US"/>
        </a:p>
      </dgm:t>
    </dgm:pt>
    <dgm:pt modelId="{82DF06A8-49E6-4C50-8190-748A5D28FD6E}" type="sibTrans" cxnId="{3B32756D-B3E5-411D-8FF5-9443D03E0512}">
      <dgm:prSet/>
      <dgm:spPr/>
      <dgm:t>
        <a:bodyPr/>
        <a:lstStyle/>
        <a:p>
          <a:endParaRPr lang="en-US"/>
        </a:p>
      </dgm:t>
    </dgm:pt>
    <dgm:pt modelId="{EFA50C6C-022A-4BE7-B363-CC5944231205}">
      <dgm:prSet/>
      <dgm:spPr/>
      <dgm:t>
        <a:bodyPr/>
        <a:lstStyle/>
        <a:p>
          <a:r>
            <a:rPr lang="en-US" dirty="0"/>
            <a:t>Sad or emotionless states. Don’t feel empathy or sense of right and wrong.</a:t>
          </a:r>
        </a:p>
      </dgm:t>
    </dgm:pt>
    <dgm:pt modelId="{2DCDB026-5A6D-4F6F-854C-5F88D23D2A99}" type="parTrans" cxnId="{F7E24D59-9532-4E70-A381-FD77E8E3792F}">
      <dgm:prSet/>
      <dgm:spPr/>
      <dgm:t>
        <a:bodyPr/>
        <a:lstStyle/>
        <a:p>
          <a:endParaRPr lang="en-US"/>
        </a:p>
      </dgm:t>
    </dgm:pt>
    <dgm:pt modelId="{1640FBF7-6D83-46D6-9A14-66833FCD0185}" type="sibTrans" cxnId="{F7E24D59-9532-4E70-A381-FD77E8E3792F}">
      <dgm:prSet/>
      <dgm:spPr/>
      <dgm:t>
        <a:bodyPr/>
        <a:lstStyle/>
        <a:p>
          <a:endParaRPr lang="en-US"/>
        </a:p>
      </dgm:t>
    </dgm:pt>
    <dgm:pt modelId="{8159643A-818D-4545-AFE5-29FC064B1AAA}">
      <dgm:prSet/>
      <dgm:spPr/>
      <dgm:t>
        <a:bodyPr/>
        <a:lstStyle/>
        <a:p>
          <a:r>
            <a:rPr lang="en-US" dirty="0"/>
            <a:t>Reactions</a:t>
          </a:r>
        </a:p>
      </dgm:t>
    </dgm:pt>
    <dgm:pt modelId="{2AC99ED1-74BC-44F4-AB57-AD4179C7D85F}" type="parTrans" cxnId="{D9DD0A07-3DE1-4FDB-9228-533E0FAB48D9}">
      <dgm:prSet/>
      <dgm:spPr/>
      <dgm:t>
        <a:bodyPr/>
        <a:lstStyle/>
        <a:p>
          <a:endParaRPr lang="en-US"/>
        </a:p>
      </dgm:t>
    </dgm:pt>
    <dgm:pt modelId="{384C38D0-1DF9-4571-8437-3CD10BEF2AAE}" type="sibTrans" cxnId="{D9DD0A07-3DE1-4FDB-9228-533E0FAB48D9}">
      <dgm:prSet/>
      <dgm:spPr/>
      <dgm:t>
        <a:bodyPr/>
        <a:lstStyle/>
        <a:p>
          <a:endParaRPr lang="en-US"/>
        </a:p>
      </dgm:t>
    </dgm:pt>
    <dgm:pt modelId="{A5F3A565-F1A9-4263-BA1F-374C68AB041C}">
      <dgm:prSet/>
      <dgm:spPr/>
      <dgm:t>
        <a:bodyPr/>
        <a:lstStyle/>
        <a:p>
          <a:r>
            <a:rPr lang="en-US" dirty="0"/>
            <a:t>Hair trigger response to a stress. Problems regulating anger, fear, sadness, loneliness and shame.</a:t>
          </a:r>
        </a:p>
      </dgm:t>
    </dgm:pt>
    <dgm:pt modelId="{BC9CEAF5-0740-4D16-9B53-CFBE32998C15}" type="parTrans" cxnId="{5674DB32-52A8-4AD6-91A2-851D4F5D774E}">
      <dgm:prSet/>
      <dgm:spPr/>
      <dgm:t>
        <a:bodyPr/>
        <a:lstStyle/>
        <a:p>
          <a:endParaRPr lang="en-US"/>
        </a:p>
      </dgm:t>
    </dgm:pt>
    <dgm:pt modelId="{E138BD27-CD5F-4B72-9EE7-AFCFDA324151}" type="sibTrans" cxnId="{5674DB32-52A8-4AD6-91A2-851D4F5D774E}">
      <dgm:prSet/>
      <dgm:spPr/>
      <dgm:t>
        <a:bodyPr/>
        <a:lstStyle/>
        <a:p>
          <a:endParaRPr lang="en-US"/>
        </a:p>
      </dgm:t>
    </dgm:pt>
    <dgm:pt modelId="{11173297-B697-4A11-9EAC-E45317C547A3}">
      <dgm:prSet/>
      <dgm:spPr/>
      <dgm:t>
        <a:bodyPr/>
        <a:lstStyle/>
        <a:p>
          <a:r>
            <a:rPr lang="en-US" dirty="0"/>
            <a:t>Thoughts</a:t>
          </a:r>
        </a:p>
      </dgm:t>
    </dgm:pt>
    <dgm:pt modelId="{04B33EEE-24D9-46D5-87A7-153B2EA6E29D}" type="parTrans" cxnId="{6C7779F4-FD69-4B67-B910-A8608F5BFD91}">
      <dgm:prSet/>
      <dgm:spPr/>
      <dgm:t>
        <a:bodyPr/>
        <a:lstStyle/>
        <a:p>
          <a:endParaRPr lang="en-US"/>
        </a:p>
      </dgm:t>
    </dgm:pt>
    <dgm:pt modelId="{F44242F6-86F1-4EA1-8BA3-3748696B9D36}" type="sibTrans" cxnId="{6C7779F4-FD69-4B67-B910-A8608F5BFD91}">
      <dgm:prSet/>
      <dgm:spPr/>
      <dgm:t>
        <a:bodyPr/>
        <a:lstStyle/>
        <a:p>
          <a:endParaRPr lang="en-US"/>
        </a:p>
      </dgm:t>
    </dgm:pt>
    <dgm:pt modelId="{388BDCB2-DCDF-44F3-8324-AEB38FDDBDD1}">
      <dgm:prSet/>
      <dgm:spPr/>
      <dgm:t>
        <a:bodyPr/>
        <a:lstStyle/>
        <a:p>
          <a:r>
            <a:rPr lang="en-US" dirty="0"/>
            <a:t>Misread facial expressions or friendly remarks. </a:t>
          </a:r>
        </a:p>
      </dgm:t>
    </dgm:pt>
    <dgm:pt modelId="{37941136-BD0B-4BA2-AB30-C59B281AC064}" type="parTrans" cxnId="{F7EA216A-8EED-4AEA-8470-B1B8F045C9C9}">
      <dgm:prSet/>
      <dgm:spPr/>
      <dgm:t>
        <a:bodyPr/>
        <a:lstStyle/>
        <a:p>
          <a:endParaRPr lang="en-US"/>
        </a:p>
      </dgm:t>
    </dgm:pt>
    <dgm:pt modelId="{3E43BD3A-DE7D-4F87-8DF8-BE45D9E99A98}" type="sibTrans" cxnId="{F7EA216A-8EED-4AEA-8470-B1B8F045C9C9}">
      <dgm:prSet/>
      <dgm:spPr/>
      <dgm:t>
        <a:bodyPr/>
        <a:lstStyle/>
        <a:p>
          <a:endParaRPr lang="en-US"/>
        </a:p>
      </dgm:t>
    </dgm:pt>
    <dgm:pt modelId="{D59A6E49-80F2-47F2-A3F1-A7D3C1042B7A}">
      <dgm:prSet/>
      <dgm:spPr/>
      <dgm:t>
        <a:bodyPr/>
        <a:lstStyle/>
        <a:p>
          <a:r>
            <a:rPr lang="en-US" dirty="0"/>
            <a:t>Anticipation</a:t>
          </a:r>
        </a:p>
      </dgm:t>
    </dgm:pt>
    <dgm:pt modelId="{0F0347E2-53BF-4AF0-BE04-E562E9D07F8C}" type="parTrans" cxnId="{1DEAA8D5-09D4-43B8-9CE1-38F63628F861}">
      <dgm:prSet/>
      <dgm:spPr/>
      <dgm:t>
        <a:bodyPr/>
        <a:lstStyle/>
        <a:p>
          <a:endParaRPr lang="en-US"/>
        </a:p>
      </dgm:t>
    </dgm:pt>
    <dgm:pt modelId="{7E011706-AE0C-4AA0-B690-E8284D94C1FB}" type="sibTrans" cxnId="{1DEAA8D5-09D4-43B8-9CE1-38F63628F861}">
      <dgm:prSet/>
      <dgm:spPr/>
      <dgm:t>
        <a:bodyPr/>
        <a:lstStyle/>
        <a:p>
          <a:endParaRPr lang="en-US"/>
        </a:p>
      </dgm:t>
    </dgm:pt>
    <dgm:pt modelId="{B37999E7-C394-42CA-9788-025667B2F148}">
      <dgm:prSet/>
      <dgm:spPr/>
      <dgm:t>
        <a:bodyPr/>
        <a:lstStyle/>
        <a:p>
          <a:r>
            <a:rPr lang="en-US" dirty="0"/>
            <a:t>Trouble anticipating consequences and risks.</a:t>
          </a:r>
        </a:p>
      </dgm:t>
    </dgm:pt>
    <dgm:pt modelId="{4E4B7B64-9855-4792-8CF8-036E24B99347}" type="parTrans" cxnId="{60F2516C-41F3-4218-A1D1-062B64CCA51C}">
      <dgm:prSet/>
      <dgm:spPr/>
      <dgm:t>
        <a:bodyPr/>
        <a:lstStyle/>
        <a:p>
          <a:endParaRPr lang="en-US"/>
        </a:p>
      </dgm:t>
    </dgm:pt>
    <dgm:pt modelId="{B2DC8013-B540-4718-801F-00BFBC13037A}" type="sibTrans" cxnId="{60F2516C-41F3-4218-A1D1-062B64CCA51C}">
      <dgm:prSet/>
      <dgm:spPr/>
      <dgm:t>
        <a:bodyPr/>
        <a:lstStyle/>
        <a:p>
          <a:endParaRPr lang="en-US"/>
        </a:p>
      </dgm:t>
    </dgm:pt>
    <dgm:pt modelId="{8AE324F7-386D-45A2-868A-242E22B37484}">
      <dgm:prSet/>
      <dgm:spPr/>
      <dgm:t>
        <a:bodyPr/>
        <a:lstStyle/>
        <a:p>
          <a:r>
            <a:rPr lang="en-US" dirty="0" err="1"/>
            <a:t>Behaviours</a:t>
          </a:r>
          <a:endParaRPr lang="en-US" dirty="0"/>
        </a:p>
      </dgm:t>
    </dgm:pt>
    <dgm:pt modelId="{234A76A7-017C-468D-B6C6-6AE5595F0A60}" type="parTrans" cxnId="{3558A59D-7369-44E9-904F-FA6F4D04C070}">
      <dgm:prSet/>
      <dgm:spPr/>
      <dgm:t>
        <a:bodyPr/>
        <a:lstStyle/>
        <a:p>
          <a:endParaRPr lang="en-US"/>
        </a:p>
      </dgm:t>
    </dgm:pt>
    <dgm:pt modelId="{EC9BCBCD-EFC8-4290-B863-734E9A2158AC}" type="sibTrans" cxnId="{3558A59D-7369-44E9-904F-FA6F4D04C070}">
      <dgm:prSet/>
      <dgm:spPr/>
      <dgm:t>
        <a:bodyPr/>
        <a:lstStyle/>
        <a:p>
          <a:endParaRPr lang="en-US"/>
        </a:p>
      </dgm:t>
    </dgm:pt>
    <dgm:pt modelId="{F2C5946E-96AC-4D5A-B458-7D2B25514DE6}">
      <dgm:prSet/>
      <dgm:spPr/>
      <dgm:t>
        <a:bodyPr/>
        <a:lstStyle/>
        <a:p>
          <a:r>
            <a:rPr lang="en-US" dirty="0"/>
            <a:t>Prone to withdrawal or aggression. </a:t>
          </a:r>
        </a:p>
      </dgm:t>
    </dgm:pt>
    <dgm:pt modelId="{00377DCE-90FB-46C7-8AA2-8160B9C8E411}" type="parTrans" cxnId="{1AC5888B-5F0A-4CE7-8F69-58ACC0AA1100}">
      <dgm:prSet/>
      <dgm:spPr/>
      <dgm:t>
        <a:bodyPr/>
        <a:lstStyle/>
        <a:p>
          <a:endParaRPr lang="en-US"/>
        </a:p>
      </dgm:t>
    </dgm:pt>
    <dgm:pt modelId="{A191672C-E826-4D12-AE04-B7C722E1DAD5}" type="sibTrans" cxnId="{1AC5888B-5F0A-4CE7-8F69-58ACC0AA1100}">
      <dgm:prSet/>
      <dgm:spPr/>
      <dgm:t>
        <a:bodyPr/>
        <a:lstStyle/>
        <a:p>
          <a:endParaRPr lang="en-US"/>
        </a:p>
      </dgm:t>
    </dgm:pt>
    <dgm:pt modelId="{783BA2EA-8436-4CCE-A39E-6BCF5238143F}" type="pres">
      <dgm:prSet presAssocID="{AAD4E0A1-2FAA-4C4F-A963-A18676DD2709}" presName="Name0" presStyleCnt="0">
        <dgm:presLayoutVars>
          <dgm:animLvl val="lvl"/>
          <dgm:resizeHandles val="exact"/>
        </dgm:presLayoutVars>
      </dgm:prSet>
      <dgm:spPr/>
    </dgm:pt>
    <dgm:pt modelId="{F0826536-DCAA-4063-BFB9-4645227B9732}" type="pres">
      <dgm:prSet presAssocID="{59A0B26A-2973-451B-9ADA-6468D9C1A82E}" presName="composite" presStyleCnt="0"/>
      <dgm:spPr/>
    </dgm:pt>
    <dgm:pt modelId="{E3149CA8-F730-4485-B25A-C15A62708F74}" type="pres">
      <dgm:prSet presAssocID="{59A0B26A-2973-451B-9ADA-6468D9C1A82E}" presName="L" presStyleLbl="solidFgAcc1" presStyleIdx="0" presStyleCnt="5">
        <dgm:presLayoutVars>
          <dgm:chMax val="0"/>
          <dgm:chPref val="0"/>
        </dgm:presLayoutVars>
      </dgm:prSet>
      <dgm:spPr/>
    </dgm:pt>
    <dgm:pt modelId="{356E000D-F109-45EB-B501-4B78AA5C433C}" type="pres">
      <dgm:prSet presAssocID="{59A0B26A-2973-451B-9ADA-6468D9C1A82E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90A1E60-14A3-48E2-969A-2D37B614EB37}" type="pres">
      <dgm:prSet presAssocID="{59A0B26A-2973-451B-9ADA-6468D9C1A82E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92BD85C-2D0D-4BF4-AF83-D8128B6A0BBD}" type="pres">
      <dgm:prSet presAssocID="{59A0B26A-2973-451B-9ADA-6468D9C1A82E}" presName="EmptyPlaceHolder" presStyleCnt="0"/>
      <dgm:spPr/>
    </dgm:pt>
    <dgm:pt modelId="{B1D346D7-C154-4D58-8724-9D8D322272D9}" type="pres">
      <dgm:prSet presAssocID="{82DF06A8-49E6-4C50-8190-748A5D28FD6E}" presName="space" presStyleCnt="0"/>
      <dgm:spPr/>
    </dgm:pt>
    <dgm:pt modelId="{14B6A5EE-E0B3-4A85-B764-A872E77BD918}" type="pres">
      <dgm:prSet presAssocID="{8159643A-818D-4545-AFE5-29FC064B1AAA}" presName="composite" presStyleCnt="0"/>
      <dgm:spPr/>
    </dgm:pt>
    <dgm:pt modelId="{CC632145-1148-4956-9088-B915D0D0FD99}" type="pres">
      <dgm:prSet presAssocID="{8159643A-818D-4545-AFE5-29FC064B1AAA}" presName="L" presStyleLbl="solidFgAcc1" presStyleIdx="1" presStyleCnt="5">
        <dgm:presLayoutVars>
          <dgm:chMax val="0"/>
          <dgm:chPref val="0"/>
        </dgm:presLayoutVars>
      </dgm:prSet>
      <dgm:spPr/>
    </dgm:pt>
    <dgm:pt modelId="{E71F2D5D-B2F9-4DA3-A66A-9C6CCF024E35}" type="pres">
      <dgm:prSet presAssocID="{8159643A-818D-4545-AFE5-29FC064B1AA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6F87B8F-7B70-4B8F-BD86-BC83CD9F0297}" type="pres">
      <dgm:prSet presAssocID="{8159643A-818D-4545-AFE5-29FC064B1AAA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5D16F6A-9EB7-4E55-B58D-6F5902C7CC80}" type="pres">
      <dgm:prSet presAssocID="{8159643A-818D-4545-AFE5-29FC064B1AAA}" presName="EmptyPlaceHolder" presStyleCnt="0"/>
      <dgm:spPr/>
    </dgm:pt>
    <dgm:pt modelId="{6A4F6B20-1C90-450E-965A-C1EB3B417C04}" type="pres">
      <dgm:prSet presAssocID="{384C38D0-1DF9-4571-8437-3CD10BEF2AAE}" presName="space" presStyleCnt="0"/>
      <dgm:spPr/>
    </dgm:pt>
    <dgm:pt modelId="{D85162A9-E7E1-4DA6-A96C-574B4875794C}" type="pres">
      <dgm:prSet presAssocID="{11173297-B697-4A11-9EAC-E45317C547A3}" presName="composite" presStyleCnt="0"/>
      <dgm:spPr/>
    </dgm:pt>
    <dgm:pt modelId="{5C7AB7EB-E74C-4AF9-873D-5493F7962F03}" type="pres">
      <dgm:prSet presAssocID="{11173297-B697-4A11-9EAC-E45317C547A3}" presName="L" presStyleLbl="solidFgAcc1" presStyleIdx="2" presStyleCnt="5">
        <dgm:presLayoutVars>
          <dgm:chMax val="0"/>
          <dgm:chPref val="0"/>
        </dgm:presLayoutVars>
      </dgm:prSet>
      <dgm:spPr/>
    </dgm:pt>
    <dgm:pt modelId="{FCBE03BB-10EF-463F-ADE9-2490921E2F01}" type="pres">
      <dgm:prSet presAssocID="{11173297-B697-4A11-9EAC-E45317C547A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499DECC5-47AF-4CB1-BCD3-F288444FFD05}" type="pres">
      <dgm:prSet presAssocID="{11173297-B697-4A11-9EAC-E45317C547A3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03CC2BE-542F-4C56-82EF-DBD9BE5FA7D0}" type="pres">
      <dgm:prSet presAssocID="{11173297-B697-4A11-9EAC-E45317C547A3}" presName="EmptyPlaceHolder" presStyleCnt="0"/>
      <dgm:spPr/>
    </dgm:pt>
    <dgm:pt modelId="{31E06083-C734-4BB7-B45B-F495DA16657F}" type="pres">
      <dgm:prSet presAssocID="{F44242F6-86F1-4EA1-8BA3-3748696B9D36}" presName="space" presStyleCnt="0"/>
      <dgm:spPr/>
    </dgm:pt>
    <dgm:pt modelId="{33C0640E-1908-43E2-A30D-C597CD2E5C45}" type="pres">
      <dgm:prSet presAssocID="{D59A6E49-80F2-47F2-A3F1-A7D3C1042B7A}" presName="composite" presStyleCnt="0"/>
      <dgm:spPr/>
    </dgm:pt>
    <dgm:pt modelId="{D45698BB-B312-4969-9C62-8B658A7BE04B}" type="pres">
      <dgm:prSet presAssocID="{D59A6E49-80F2-47F2-A3F1-A7D3C1042B7A}" presName="L" presStyleLbl="solidFgAcc1" presStyleIdx="3" presStyleCnt="5">
        <dgm:presLayoutVars>
          <dgm:chMax val="0"/>
          <dgm:chPref val="0"/>
        </dgm:presLayoutVars>
      </dgm:prSet>
      <dgm:spPr/>
    </dgm:pt>
    <dgm:pt modelId="{8CE5514B-799A-4B97-A4CE-949CED117359}" type="pres">
      <dgm:prSet presAssocID="{D59A6E49-80F2-47F2-A3F1-A7D3C1042B7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26E75E88-EED9-45B9-B2E1-7CF90983F84F}" type="pres">
      <dgm:prSet presAssocID="{D59A6E49-80F2-47F2-A3F1-A7D3C1042B7A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0E310878-290E-4CDF-A224-A01279FC1395}" type="pres">
      <dgm:prSet presAssocID="{D59A6E49-80F2-47F2-A3F1-A7D3C1042B7A}" presName="EmptyPlaceHolder" presStyleCnt="0"/>
      <dgm:spPr/>
    </dgm:pt>
    <dgm:pt modelId="{55F036F5-304F-4940-A050-48A87A0DF8E4}" type="pres">
      <dgm:prSet presAssocID="{7E011706-AE0C-4AA0-B690-E8284D94C1FB}" presName="space" presStyleCnt="0"/>
      <dgm:spPr/>
    </dgm:pt>
    <dgm:pt modelId="{1B1FFA15-18C7-4FA1-8E23-8A3F31C302EB}" type="pres">
      <dgm:prSet presAssocID="{8AE324F7-386D-45A2-868A-242E22B37484}" presName="composite" presStyleCnt="0"/>
      <dgm:spPr/>
    </dgm:pt>
    <dgm:pt modelId="{736EA73E-CF05-45B4-A946-DC09155D617E}" type="pres">
      <dgm:prSet presAssocID="{8AE324F7-386D-45A2-868A-242E22B37484}" presName="L" presStyleLbl="solidFgAcc1" presStyleIdx="4" presStyleCnt="5">
        <dgm:presLayoutVars>
          <dgm:chMax val="0"/>
          <dgm:chPref val="0"/>
        </dgm:presLayoutVars>
      </dgm:prSet>
      <dgm:spPr/>
    </dgm:pt>
    <dgm:pt modelId="{507DCF5B-980F-4E37-B5EB-2E84D9C6B52F}" type="pres">
      <dgm:prSet presAssocID="{8AE324F7-386D-45A2-868A-242E22B3748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EEA84B30-BE1D-4937-8B3F-F60859618187}" type="pres">
      <dgm:prSet presAssocID="{8AE324F7-386D-45A2-868A-242E22B37484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74B8F068-5875-4CEC-BBA5-2D4AFCF2A5DE}" type="pres">
      <dgm:prSet presAssocID="{8AE324F7-386D-45A2-868A-242E22B37484}" presName="EmptyPlaceHolder" presStyleCnt="0"/>
      <dgm:spPr/>
    </dgm:pt>
  </dgm:ptLst>
  <dgm:cxnLst>
    <dgm:cxn modelId="{D9DD0A07-3DE1-4FDB-9228-533E0FAB48D9}" srcId="{AAD4E0A1-2FAA-4C4F-A963-A18676DD2709}" destId="{8159643A-818D-4545-AFE5-29FC064B1AAA}" srcOrd="1" destOrd="0" parTransId="{2AC99ED1-74BC-44F4-AB57-AD4179C7D85F}" sibTransId="{384C38D0-1DF9-4571-8437-3CD10BEF2AAE}"/>
    <dgm:cxn modelId="{9534A01A-7215-484A-B231-394DE85E33EE}" type="presOf" srcId="{8AE324F7-386D-45A2-868A-242E22B37484}" destId="{507DCF5B-980F-4E37-B5EB-2E84D9C6B52F}" srcOrd="0" destOrd="0" presId="urn:microsoft.com/office/officeart/2016/7/layout/AccentHomeChevronProcess"/>
    <dgm:cxn modelId="{C7E7C71A-8D4E-49A3-870A-EF1B52EA7E44}" type="presOf" srcId="{388BDCB2-DCDF-44F3-8324-AEB38FDDBDD1}" destId="{499DECC5-47AF-4CB1-BCD3-F288444FFD05}" srcOrd="0" destOrd="0" presId="urn:microsoft.com/office/officeart/2016/7/layout/AccentHomeChevronProcess"/>
    <dgm:cxn modelId="{5674DB32-52A8-4AD6-91A2-851D4F5D774E}" srcId="{8159643A-818D-4545-AFE5-29FC064B1AAA}" destId="{A5F3A565-F1A9-4263-BA1F-374C68AB041C}" srcOrd="0" destOrd="0" parTransId="{BC9CEAF5-0740-4D16-9B53-CFBE32998C15}" sibTransId="{E138BD27-CD5F-4B72-9EE7-AFCFDA324151}"/>
    <dgm:cxn modelId="{3B4F2C34-A5FB-4876-BE0B-B329E5E0B605}" type="presOf" srcId="{F2C5946E-96AC-4D5A-B458-7D2B25514DE6}" destId="{EEA84B30-BE1D-4937-8B3F-F60859618187}" srcOrd="0" destOrd="0" presId="urn:microsoft.com/office/officeart/2016/7/layout/AccentHomeChevronProcess"/>
    <dgm:cxn modelId="{EBCA9966-8EF2-49F3-972B-7D6EDBB39C81}" type="presOf" srcId="{11173297-B697-4A11-9EAC-E45317C547A3}" destId="{FCBE03BB-10EF-463F-ADE9-2490921E2F01}" srcOrd="0" destOrd="0" presId="urn:microsoft.com/office/officeart/2016/7/layout/AccentHomeChevronProcess"/>
    <dgm:cxn modelId="{F7EA216A-8EED-4AEA-8470-B1B8F045C9C9}" srcId="{11173297-B697-4A11-9EAC-E45317C547A3}" destId="{388BDCB2-DCDF-44F3-8324-AEB38FDDBDD1}" srcOrd="0" destOrd="0" parTransId="{37941136-BD0B-4BA2-AB30-C59B281AC064}" sibTransId="{3E43BD3A-DE7D-4F87-8DF8-BE45D9E99A98}"/>
    <dgm:cxn modelId="{60F2516C-41F3-4218-A1D1-062B64CCA51C}" srcId="{D59A6E49-80F2-47F2-A3F1-A7D3C1042B7A}" destId="{B37999E7-C394-42CA-9788-025667B2F148}" srcOrd="0" destOrd="0" parTransId="{4E4B7B64-9855-4792-8CF8-036E24B99347}" sibTransId="{B2DC8013-B540-4718-801F-00BFBC13037A}"/>
    <dgm:cxn modelId="{3B32756D-B3E5-411D-8FF5-9443D03E0512}" srcId="{AAD4E0A1-2FAA-4C4F-A963-A18676DD2709}" destId="{59A0B26A-2973-451B-9ADA-6468D9C1A82E}" srcOrd="0" destOrd="0" parTransId="{485F4D2F-583A-4E49-8439-7E9505C9635E}" sibTransId="{82DF06A8-49E6-4C50-8190-748A5D28FD6E}"/>
    <dgm:cxn modelId="{F30B326E-5A4C-40C9-B022-26DA52A304C3}" type="presOf" srcId="{59A0B26A-2973-451B-9ADA-6468D9C1A82E}" destId="{356E000D-F109-45EB-B501-4B78AA5C433C}" srcOrd="0" destOrd="0" presId="urn:microsoft.com/office/officeart/2016/7/layout/AccentHomeChevronProcess"/>
    <dgm:cxn modelId="{050C9254-2664-45D0-A7C0-16D1E600B953}" type="presOf" srcId="{D59A6E49-80F2-47F2-A3F1-A7D3C1042B7A}" destId="{8CE5514B-799A-4B97-A4CE-949CED117359}" srcOrd="0" destOrd="0" presId="urn:microsoft.com/office/officeart/2016/7/layout/AccentHomeChevronProcess"/>
    <dgm:cxn modelId="{F7E24D59-9532-4E70-A381-FD77E8E3792F}" srcId="{59A0B26A-2973-451B-9ADA-6468D9C1A82E}" destId="{EFA50C6C-022A-4BE7-B363-CC5944231205}" srcOrd="0" destOrd="0" parTransId="{2DCDB026-5A6D-4F6F-854C-5F88D23D2A99}" sibTransId="{1640FBF7-6D83-46D6-9A14-66833FCD0185}"/>
    <dgm:cxn modelId="{BB331587-E8E0-4EB4-A73E-6C4FBC78406B}" type="presOf" srcId="{A5F3A565-F1A9-4263-BA1F-374C68AB041C}" destId="{76F87B8F-7B70-4B8F-BD86-BC83CD9F0297}" srcOrd="0" destOrd="0" presId="urn:microsoft.com/office/officeart/2016/7/layout/AccentHomeChevronProcess"/>
    <dgm:cxn modelId="{4A7EFD87-320F-45A4-8133-759E7A6020E6}" type="presOf" srcId="{B37999E7-C394-42CA-9788-025667B2F148}" destId="{26E75E88-EED9-45B9-B2E1-7CF90983F84F}" srcOrd="0" destOrd="0" presId="urn:microsoft.com/office/officeart/2016/7/layout/AccentHomeChevronProcess"/>
    <dgm:cxn modelId="{1AC5888B-5F0A-4CE7-8F69-58ACC0AA1100}" srcId="{8AE324F7-386D-45A2-868A-242E22B37484}" destId="{F2C5946E-96AC-4D5A-B458-7D2B25514DE6}" srcOrd="0" destOrd="0" parTransId="{00377DCE-90FB-46C7-8AA2-8160B9C8E411}" sibTransId="{A191672C-E826-4D12-AE04-B7C722E1DAD5}"/>
    <dgm:cxn modelId="{3558A59D-7369-44E9-904F-FA6F4D04C070}" srcId="{AAD4E0A1-2FAA-4C4F-A963-A18676DD2709}" destId="{8AE324F7-386D-45A2-868A-242E22B37484}" srcOrd="4" destOrd="0" parTransId="{234A76A7-017C-468D-B6C6-6AE5595F0A60}" sibTransId="{EC9BCBCD-EFC8-4290-B863-734E9A2158AC}"/>
    <dgm:cxn modelId="{0DCDD2B0-40B4-4FE3-97A4-E8F517D667FA}" type="presOf" srcId="{EFA50C6C-022A-4BE7-B363-CC5944231205}" destId="{690A1E60-14A3-48E2-969A-2D37B614EB37}" srcOrd="0" destOrd="0" presId="urn:microsoft.com/office/officeart/2016/7/layout/AccentHomeChevronProcess"/>
    <dgm:cxn modelId="{AEC3EBD0-1922-4FDA-8C9E-4E7A1D61E53D}" type="presOf" srcId="{AAD4E0A1-2FAA-4C4F-A963-A18676DD2709}" destId="{783BA2EA-8436-4CCE-A39E-6BCF5238143F}" srcOrd="0" destOrd="0" presId="urn:microsoft.com/office/officeart/2016/7/layout/AccentHomeChevronProcess"/>
    <dgm:cxn modelId="{1DEAA8D5-09D4-43B8-9CE1-38F63628F861}" srcId="{AAD4E0A1-2FAA-4C4F-A963-A18676DD2709}" destId="{D59A6E49-80F2-47F2-A3F1-A7D3C1042B7A}" srcOrd="3" destOrd="0" parTransId="{0F0347E2-53BF-4AF0-BE04-E562E9D07F8C}" sibTransId="{7E011706-AE0C-4AA0-B690-E8284D94C1FB}"/>
    <dgm:cxn modelId="{5ADCAFE7-EEA6-4BFA-9A5B-7E47089881FE}" type="presOf" srcId="{8159643A-818D-4545-AFE5-29FC064B1AAA}" destId="{E71F2D5D-B2F9-4DA3-A66A-9C6CCF024E35}" srcOrd="0" destOrd="0" presId="urn:microsoft.com/office/officeart/2016/7/layout/AccentHomeChevronProcess"/>
    <dgm:cxn modelId="{6C7779F4-FD69-4B67-B910-A8608F5BFD91}" srcId="{AAD4E0A1-2FAA-4C4F-A963-A18676DD2709}" destId="{11173297-B697-4A11-9EAC-E45317C547A3}" srcOrd="2" destOrd="0" parTransId="{04B33EEE-24D9-46D5-87A7-153B2EA6E29D}" sibTransId="{F44242F6-86F1-4EA1-8BA3-3748696B9D36}"/>
    <dgm:cxn modelId="{6611D126-9F3D-4D3A-AAF3-BB5655B14647}" type="presParOf" srcId="{783BA2EA-8436-4CCE-A39E-6BCF5238143F}" destId="{F0826536-DCAA-4063-BFB9-4645227B9732}" srcOrd="0" destOrd="0" presId="urn:microsoft.com/office/officeart/2016/7/layout/AccentHomeChevronProcess"/>
    <dgm:cxn modelId="{85796E44-494A-4150-B35F-33B1B9A5FF16}" type="presParOf" srcId="{F0826536-DCAA-4063-BFB9-4645227B9732}" destId="{E3149CA8-F730-4485-B25A-C15A62708F74}" srcOrd="0" destOrd="0" presId="urn:microsoft.com/office/officeart/2016/7/layout/AccentHomeChevronProcess"/>
    <dgm:cxn modelId="{A166AD79-2619-4D52-A3B3-6215B3AA43D1}" type="presParOf" srcId="{F0826536-DCAA-4063-BFB9-4645227B9732}" destId="{356E000D-F109-45EB-B501-4B78AA5C433C}" srcOrd="1" destOrd="0" presId="urn:microsoft.com/office/officeart/2016/7/layout/AccentHomeChevronProcess"/>
    <dgm:cxn modelId="{F077F179-9385-4782-9283-8B16C1C2BA34}" type="presParOf" srcId="{F0826536-DCAA-4063-BFB9-4645227B9732}" destId="{690A1E60-14A3-48E2-969A-2D37B614EB37}" srcOrd="2" destOrd="0" presId="urn:microsoft.com/office/officeart/2016/7/layout/AccentHomeChevronProcess"/>
    <dgm:cxn modelId="{FA9EB690-4AD1-4C19-B9A1-53E66DA560CD}" type="presParOf" srcId="{F0826536-DCAA-4063-BFB9-4645227B9732}" destId="{792BD85C-2D0D-4BF4-AF83-D8128B6A0BBD}" srcOrd="3" destOrd="0" presId="urn:microsoft.com/office/officeart/2016/7/layout/AccentHomeChevronProcess"/>
    <dgm:cxn modelId="{3742C70D-B7C4-4347-ADE9-AE1A90E7AA08}" type="presParOf" srcId="{783BA2EA-8436-4CCE-A39E-6BCF5238143F}" destId="{B1D346D7-C154-4D58-8724-9D8D322272D9}" srcOrd="1" destOrd="0" presId="urn:microsoft.com/office/officeart/2016/7/layout/AccentHomeChevronProcess"/>
    <dgm:cxn modelId="{7F2E54B8-A4E8-4F58-B05C-AC407951920B}" type="presParOf" srcId="{783BA2EA-8436-4CCE-A39E-6BCF5238143F}" destId="{14B6A5EE-E0B3-4A85-B764-A872E77BD918}" srcOrd="2" destOrd="0" presId="urn:microsoft.com/office/officeart/2016/7/layout/AccentHomeChevronProcess"/>
    <dgm:cxn modelId="{B7C14F8B-CC24-4358-ACAC-06BBD57C9232}" type="presParOf" srcId="{14B6A5EE-E0B3-4A85-B764-A872E77BD918}" destId="{CC632145-1148-4956-9088-B915D0D0FD99}" srcOrd="0" destOrd="0" presId="urn:microsoft.com/office/officeart/2016/7/layout/AccentHomeChevronProcess"/>
    <dgm:cxn modelId="{EB2BC1A5-5145-4896-855A-0AFEACE82BCF}" type="presParOf" srcId="{14B6A5EE-E0B3-4A85-B764-A872E77BD918}" destId="{E71F2D5D-B2F9-4DA3-A66A-9C6CCF024E35}" srcOrd="1" destOrd="0" presId="urn:microsoft.com/office/officeart/2016/7/layout/AccentHomeChevronProcess"/>
    <dgm:cxn modelId="{BFE19651-BA6F-4861-AC66-33F319D53F7D}" type="presParOf" srcId="{14B6A5EE-E0B3-4A85-B764-A872E77BD918}" destId="{76F87B8F-7B70-4B8F-BD86-BC83CD9F0297}" srcOrd="2" destOrd="0" presId="urn:microsoft.com/office/officeart/2016/7/layout/AccentHomeChevronProcess"/>
    <dgm:cxn modelId="{98F69F0E-9C66-428E-8A69-C89EADF74318}" type="presParOf" srcId="{14B6A5EE-E0B3-4A85-B764-A872E77BD918}" destId="{05D16F6A-9EB7-4E55-B58D-6F5902C7CC80}" srcOrd="3" destOrd="0" presId="urn:microsoft.com/office/officeart/2016/7/layout/AccentHomeChevronProcess"/>
    <dgm:cxn modelId="{DA6016D0-FF08-42BE-9BDC-FF482682D30D}" type="presParOf" srcId="{783BA2EA-8436-4CCE-A39E-6BCF5238143F}" destId="{6A4F6B20-1C90-450E-965A-C1EB3B417C04}" srcOrd="3" destOrd="0" presId="urn:microsoft.com/office/officeart/2016/7/layout/AccentHomeChevronProcess"/>
    <dgm:cxn modelId="{6EF0D53E-C29F-4657-A617-6C3C35BB9FAE}" type="presParOf" srcId="{783BA2EA-8436-4CCE-A39E-6BCF5238143F}" destId="{D85162A9-E7E1-4DA6-A96C-574B4875794C}" srcOrd="4" destOrd="0" presId="urn:microsoft.com/office/officeart/2016/7/layout/AccentHomeChevronProcess"/>
    <dgm:cxn modelId="{C3DCC376-D230-47A5-B0AF-7BF05A5F988F}" type="presParOf" srcId="{D85162A9-E7E1-4DA6-A96C-574B4875794C}" destId="{5C7AB7EB-E74C-4AF9-873D-5493F7962F03}" srcOrd="0" destOrd="0" presId="urn:microsoft.com/office/officeart/2016/7/layout/AccentHomeChevronProcess"/>
    <dgm:cxn modelId="{3B951B36-7350-4EA2-B9D5-5614563BACC1}" type="presParOf" srcId="{D85162A9-E7E1-4DA6-A96C-574B4875794C}" destId="{FCBE03BB-10EF-463F-ADE9-2490921E2F01}" srcOrd="1" destOrd="0" presId="urn:microsoft.com/office/officeart/2016/7/layout/AccentHomeChevronProcess"/>
    <dgm:cxn modelId="{0DF3A932-41AE-4A1B-B940-4F00F9CF7627}" type="presParOf" srcId="{D85162A9-E7E1-4DA6-A96C-574B4875794C}" destId="{499DECC5-47AF-4CB1-BCD3-F288444FFD05}" srcOrd="2" destOrd="0" presId="urn:microsoft.com/office/officeart/2016/7/layout/AccentHomeChevronProcess"/>
    <dgm:cxn modelId="{959D2AAF-704B-4D08-8294-3790BF74564E}" type="presParOf" srcId="{D85162A9-E7E1-4DA6-A96C-574B4875794C}" destId="{303CC2BE-542F-4C56-82EF-DBD9BE5FA7D0}" srcOrd="3" destOrd="0" presId="urn:microsoft.com/office/officeart/2016/7/layout/AccentHomeChevronProcess"/>
    <dgm:cxn modelId="{E44537FE-1975-4124-BCD2-862CC511C87F}" type="presParOf" srcId="{783BA2EA-8436-4CCE-A39E-6BCF5238143F}" destId="{31E06083-C734-4BB7-B45B-F495DA16657F}" srcOrd="5" destOrd="0" presId="urn:microsoft.com/office/officeart/2016/7/layout/AccentHomeChevronProcess"/>
    <dgm:cxn modelId="{D08F1D36-1DBD-4A90-B35A-11CB6AB70837}" type="presParOf" srcId="{783BA2EA-8436-4CCE-A39E-6BCF5238143F}" destId="{33C0640E-1908-43E2-A30D-C597CD2E5C45}" srcOrd="6" destOrd="0" presId="urn:microsoft.com/office/officeart/2016/7/layout/AccentHomeChevronProcess"/>
    <dgm:cxn modelId="{77398350-C6EC-4106-8EBF-0C0C73F7D8E2}" type="presParOf" srcId="{33C0640E-1908-43E2-A30D-C597CD2E5C45}" destId="{D45698BB-B312-4969-9C62-8B658A7BE04B}" srcOrd="0" destOrd="0" presId="urn:microsoft.com/office/officeart/2016/7/layout/AccentHomeChevronProcess"/>
    <dgm:cxn modelId="{BB0C5B20-87A6-498F-A1F7-C45BD18A0349}" type="presParOf" srcId="{33C0640E-1908-43E2-A30D-C597CD2E5C45}" destId="{8CE5514B-799A-4B97-A4CE-949CED117359}" srcOrd="1" destOrd="0" presId="urn:microsoft.com/office/officeart/2016/7/layout/AccentHomeChevronProcess"/>
    <dgm:cxn modelId="{7900CD8C-9318-4089-992F-92843765BB6E}" type="presParOf" srcId="{33C0640E-1908-43E2-A30D-C597CD2E5C45}" destId="{26E75E88-EED9-45B9-B2E1-7CF90983F84F}" srcOrd="2" destOrd="0" presId="urn:microsoft.com/office/officeart/2016/7/layout/AccentHomeChevronProcess"/>
    <dgm:cxn modelId="{51FB55C6-15A1-4FDA-9B20-03379835FB58}" type="presParOf" srcId="{33C0640E-1908-43E2-A30D-C597CD2E5C45}" destId="{0E310878-290E-4CDF-A224-A01279FC1395}" srcOrd="3" destOrd="0" presId="urn:microsoft.com/office/officeart/2016/7/layout/AccentHomeChevronProcess"/>
    <dgm:cxn modelId="{846F24E1-EA22-4D81-ACCB-5088E0274B96}" type="presParOf" srcId="{783BA2EA-8436-4CCE-A39E-6BCF5238143F}" destId="{55F036F5-304F-4940-A050-48A87A0DF8E4}" srcOrd="7" destOrd="0" presId="urn:microsoft.com/office/officeart/2016/7/layout/AccentHomeChevronProcess"/>
    <dgm:cxn modelId="{9CDD98A5-3C45-403C-8FFA-C5E45A5D72EC}" type="presParOf" srcId="{783BA2EA-8436-4CCE-A39E-6BCF5238143F}" destId="{1B1FFA15-18C7-4FA1-8E23-8A3F31C302EB}" srcOrd="8" destOrd="0" presId="urn:microsoft.com/office/officeart/2016/7/layout/AccentHomeChevronProcess"/>
    <dgm:cxn modelId="{7E6ED34B-B1F0-4FB3-850D-E94B6E9E17D3}" type="presParOf" srcId="{1B1FFA15-18C7-4FA1-8E23-8A3F31C302EB}" destId="{736EA73E-CF05-45B4-A946-DC09155D617E}" srcOrd="0" destOrd="0" presId="urn:microsoft.com/office/officeart/2016/7/layout/AccentHomeChevronProcess"/>
    <dgm:cxn modelId="{62E0986F-AF8A-4BB9-9929-81DF0F4BFDCA}" type="presParOf" srcId="{1B1FFA15-18C7-4FA1-8E23-8A3F31C302EB}" destId="{507DCF5B-980F-4E37-B5EB-2E84D9C6B52F}" srcOrd="1" destOrd="0" presId="urn:microsoft.com/office/officeart/2016/7/layout/AccentHomeChevronProcess"/>
    <dgm:cxn modelId="{93041484-7DAD-4FD9-B487-F83C4013B175}" type="presParOf" srcId="{1B1FFA15-18C7-4FA1-8E23-8A3F31C302EB}" destId="{EEA84B30-BE1D-4937-8B3F-F60859618187}" srcOrd="2" destOrd="0" presId="urn:microsoft.com/office/officeart/2016/7/layout/AccentHomeChevronProcess"/>
    <dgm:cxn modelId="{7003133C-AC1E-431B-BAC1-22BEE521CC89}" type="presParOf" srcId="{1B1FFA15-18C7-4FA1-8E23-8A3F31C302EB}" destId="{74B8F068-5875-4CEC-BBA5-2D4AFCF2A5DE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49CA8-F730-4485-B25A-C15A62708F74}">
      <dsp:nvSpPr>
        <dsp:cNvPr id="0" name=""/>
        <dsp:cNvSpPr/>
      </dsp:nvSpPr>
      <dsp:spPr>
        <a:xfrm rot="5400000">
          <a:off x="-764178" y="1529189"/>
          <a:ext cx="1716426" cy="183760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E000D-F109-45EB-B501-4B78AA5C433C}">
      <dsp:nvSpPr>
        <dsp:cNvPr id="0" name=""/>
        <dsp:cNvSpPr/>
      </dsp:nvSpPr>
      <dsp:spPr>
        <a:xfrm>
          <a:off x="2154" y="2479282"/>
          <a:ext cx="2297008" cy="572142"/>
        </a:xfrm>
        <a:prstGeom prst="homePlate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Emotions</a:t>
          </a:r>
        </a:p>
      </dsp:txBody>
      <dsp:txXfrm>
        <a:off x="2154" y="2479282"/>
        <a:ext cx="2225490" cy="572142"/>
      </dsp:txXfrm>
    </dsp:sp>
    <dsp:sp modelId="{690A1E60-14A3-48E2-969A-2D37B614EB37}">
      <dsp:nvSpPr>
        <dsp:cNvPr id="0" name=""/>
        <dsp:cNvSpPr/>
      </dsp:nvSpPr>
      <dsp:spPr>
        <a:xfrm>
          <a:off x="185914" y="873112"/>
          <a:ext cx="1865171" cy="107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Sad or emotionless states. Don’t feel empathy or sense of right and wrong.</a:t>
          </a:r>
        </a:p>
      </dsp:txBody>
      <dsp:txXfrm>
        <a:off x="185914" y="873112"/>
        <a:ext cx="1865171" cy="1076732"/>
      </dsp:txXfrm>
    </dsp:sp>
    <dsp:sp modelId="{CC632145-1148-4956-9088-B915D0D0FD99}">
      <dsp:nvSpPr>
        <dsp:cNvPr id="0" name=""/>
        <dsp:cNvSpPr/>
      </dsp:nvSpPr>
      <dsp:spPr>
        <a:xfrm rot="5400000">
          <a:off x="1417979" y="1529189"/>
          <a:ext cx="1716426" cy="183760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F2D5D-B2F9-4DA3-A66A-9C6CCF024E35}">
      <dsp:nvSpPr>
        <dsp:cNvPr id="0" name=""/>
        <dsp:cNvSpPr/>
      </dsp:nvSpPr>
      <dsp:spPr>
        <a:xfrm>
          <a:off x="2184312" y="2479282"/>
          <a:ext cx="2297008" cy="572142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Reactions</a:t>
          </a:r>
        </a:p>
      </dsp:txBody>
      <dsp:txXfrm>
        <a:off x="2327348" y="2479282"/>
        <a:ext cx="2010937" cy="572142"/>
      </dsp:txXfrm>
    </dsp:sp>
    <dsp:sp modelId="{76F87B8F-7B70-4B8F-BD86-BC83CD9F0297}">
      <dsp:nvSpPr>
        <dsp:cNvPr id="0" name=""/>
        <dsp:cNvSpPr/>
      </dsp:nvSpPr>
      <dsp:spPr>
        <a:xfrm>
          <a:off x="2368073" y="873112"/>
          <a:ext cx="1865171" cy="107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Hair trigger response to a stress. Problems regulating anger, fear, sadness, loneliness and shame.</a:t>
          </a:r>
        </a:p>
      </dsp:txBody>
      <dsp:txXfrm>
        <a:off x="2368073" y="873112"/>
        <a:ext cx="1865171" cy="1076732"/>
      </dsp:txXfrm>
    </dsp:sp>
    <dsp:sp modelId="{5C7AB7EB-E74C-4AF9-873D-5493F7962F03}">
      <dsp:nvSpPr>
        <dsp:cNvPr id="0" name=""/>
        <dsp:cNvSpPr/>
      </dsp:nvSpPr>
      <dsp:spPr>
        <a:xfrm rot="5400000">
          <a:off x="3600137" y="1529189"/>
          <a:ext cx="1716426" cy="183760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E03BB-10EF-463F-ADE9-2490921E2F01}">
      <dsp:nvSpPr>
        <dsp:cNvPr id="0" name=""/>
        <dsp:cNvSpPr/>
      </dsp:nvSpPr>
      <dsp:spPr>
        <a:xfrm>
          <a:off x="4366470" y="2479282"/>
          <a:ext cx="2297008" cy="572142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Thoughts</a:t>
          </a:r>
        </a:p>
      </dsp:txBody>
      <dsp:txXfrm>
        <a:off x="4509506" y="2479282"/>
        <a:ext cx="2010937" cy="572142"/>
      </dsp:txXfrm>
    </dsp:sp>
    <dsp:sp modelId="{499DECC5-47AF-4CB1-BCD3-F288444FFD05}">
      <dsp:nvSpPr>
        <dsp:cNvPr id="0" name=""/>
        <dsp:cNvSpPr/>
      </dsp:nvSpPr>
      <dsp:spPr>
        <a:xfrm>
          <a:off x="4550231" y="873112"/>
          <a:ext cx="1865171" cy="107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Misread facial expressions or friendly remarks. </a:t>
          </a:r>
        </a:p>
      </dsp:txBody>
      <dsp:txXfrm>
        <a:off x="4550231" y="873112"/>
        <a:ext cx="1865171" cy="1076732"/>
      </dsp:txXfrm>
    </dsp:sp>
    <dsp:sp modelId="{D45698BB-B312-4969-9C62-8B658A7BE04B}">
      <dsp:nvSpPr>
        <dsp:cNvPr id="0" name=""/>
        <dsp:cNvSpPr/>
      </dsp:nvSpPr>
      <dsp:spPr>
        <a:xfrm rot="5400000">
          <a:off x="5782296" y="1529189"/>
          <a:ext cx="1716426" cy="183760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5514B-799A-4B97-A4CE-949CED117359}">
      <dsp:nvSpPr>
        <dsp:cNvPr id="0" name=""/>
        <dsp:cNvSpPr/>
      </dsp:nvSpPr>
      <dsp:spPr>
        <a:xfrm>
          <a:off x="6548628" y="2479282"/>
          <a:ext cx="2297008" cy="572142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Anticipation</a:t>
          </a:r>
        </a:p>
      </dsp:txBody>
      <dsp:txXfrm>
        <a:off x="6691664" y="2479282"/>
        <a:ext cx="2010937" cy="572142"/>
      </dsp:txXfrm>
    </dsp:sp>
    <dsp:sp modelId="{26E75E88-EED9-45B9-B2E1-7CF90983F84F}">
      <dsp:nvSpPr>
        <dsp:cNvPr id="0" name=""/>
        <dsp:cNvSpPr/>
      </dsp:nvSpPr>
      <dsp:spPr>
        <a:xfrm>
          <a:off x="6732389" y="873112"/>
          <a:ext cx="1865171" cy="107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Trouble anticipating consequences and risks.</a:t>
          </a:r>
        </a:p>
      </dsp:txBody>
      <dsp:txXfrm>
        <a:off x="6732389" y="873112"/>
        <a:ext cx="1865171" cy="1076732"/>
      </dsp:txXfrm>
    </dsp:sp>
    <dsp:sp modelId="{736EA73E-CF05-45B4-A946-DC09155D617E}">
      <dsp:nvSpPr>
        <dsp:cNvPr id="0" name=""/>
        <dsp:cNvSpPr/>
      </dsp:nvSpPr>
      <dsp:spPr>
        <a:xfrm rot="5400000">
          <a:off x="7964454" y="1529189"/>
          <a:ext cx="1716426" cy="183760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DCF5B-980F-4E37-B5EB-2E84D9C6B52F}">
      <dsp:nvSpPr>
        <dsp:cNvPr id="0" name=""/>
        <dsp:cNvSpPr/>
      </dsp:nvSpPr>
      <dsp:spPr>
        <a:xfrm>
          <a:off x="8730787" y="2479282"/>
          <a:ext cx="2297008" cy="572142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Behaviours</a:t>
          </a:r>
          <a:endParaRPr lang="en-US" sz="1400" kern="1200" dirty="0"/>
        </a:p>
      </dsp:txBody>
      <dsp:txXfrm>
        <a:off x="8873823" y="2479282"/>
        <a:ext cx="2010937" cy="572142"/>
      </dsp:txXfrm>
    </dsp:sp>
    <dsp:sp modelId="{EEA84B30-BE1D-4937-8B3F-F60859618187}">
      <dsp:nvSpPr>
        <dsp:cNvPr id="0" name=""/>
        <dsp:cNvSpPr/>
      </dsp:nvSpPr>
      <dsp:spPr>
        <a:xfrm>
          <a:off x="8914547" y="873112"/>
          <a:ext cx="1865171" cy="107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Prone to withdrawal or aggression. </a:t>
          </a:r>
        </a:p>
      </dsp:txBody>
      <dsp:txXfrm>
        <a:off x="8914547" y="873112"/>
        <a:ext cx="1865171" cy="107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5/6/2021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eaconhouse.org.uk/wp-content/uploads/2020/02/Developmental-Trauma-Close-Up-Revised-Jan-2020.pdf" TargetMode="External"/><Relationship Id="rId2" Type="http://schemas.openxmlformats.org/officeDocument/2006/relationships/hyperlink" Target="https://aifs.gov.au/cfca/publications/effect-trauma-brain-development-childr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op.self-reg.ca/collections/online-courses/products/self-reg-parenting-cour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self-reg.ca/wp-content/uploads/2020/06/Infosheet_Impact_of_Traum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isingchildren.net.a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Self-regulation </a:t>
            </a:r>
            <a:r>
              <a:rPr lang="en-US" sz="2000" dirty="0">
                <a:solidFill>
                  <a:srgbClr val="FFFFFF"/>
                </a:solidFill>
              </a:rPr>
              <a:t>(AND TRAUMA)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fontScale="77500" lnSpcReduction="2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Presented by </a:t>
            </a:r>
            <a:r>
              <a:rPr lang="en-US" sz="1800" dirty="0" err="1">
                <a:solidFill>
                  <a:srgbClr val="FFFFFF">
                    <a:alpha val="75000"/>
                  </a:srgbClr>
                </a:solidFill>
              </a:rPr>
              <a:t>liz</a:t>
            </a:r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 Powell and Sonia </a:t>
            </a:r>
            <a:r>
              <a:rPr lang="en-US" sz="1800" dirty="0" err="1">
                <a:solidFill>
                  <a:srgbClr val="FFFFFF">
                    <a:alpha val="75000"/>
                  </a:srgbClr>
                </a:solidFill>
              </a:rPr>
              <a:t>wagner</a:t>
            </a:r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FFFFFF">
                    <a:alpha val="75000"/>
                  </a:srgbClr>
                </a:solidFill>
              </a:rPr>
              <a:t>pca</a:t>
            </a:r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 families 12/5/21</a:t>
            </a: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525" y="3314699"/>
            <a:ext cx="10422214" cy="246697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TRAINING PROGRAMS – FOR KIDS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DE3D8-65BE-4194-85C3-F9C09A6CAB2E}"/>
              </a:ext>
            </a:extLst>
          </p:cNvPr>
          <p:cNvSpPr txBox="1"/>
          <p:nvPr/>
        </p:nvSpPr>
        <p:spPr>
          <a:xfrm>
            <a:off x="6096000" y="980896"/>
            <a:ext cx="5478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Green </a:t>
            </a:r>
            <a:r>
              <a:rPr lang="en-AU" dirty="0" err="1"/>
              <a:t>Supercamp</a:t>
            </a:r>
            <a:endParaRPr lang="en-AU" dirty="0"/>
          </a:p>
          <a:p>
            <a:r>
              <a:rPr lang="en-AU" dirty="0"/>
              <a:t>Shine Academy for Girls</a:t>
            </a:r>
          </a:p>
          <a:p>
            <a:r>
              <a:rPr lang="en-AU" dirty="0"/>
              <a:t>Longford and Fraser Academy for Boys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76A43-5DC2-4236-938B-82E47EB6424A}"/>
              </a:ext>
            </a:extLst>
          </p:cNvPr>
          <p:cNvSpPr txBox="1"/>
          <p:nvPr/>
        </p:nvSpPr>
        <p:spPr>
          <a:xfrm>
            <a:off x="427693" y="980896"/>
            <a:ext cx="5478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Cognitive Behaviour Therapy</a:t>
            </a:r>
          </a:p>
          <a:p>
            <a:r>
              <a:rPr lang="en-AU" dirty="0"/>
              <a:t>Dialectical Behaviour Therapy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610E-A0BA-41F6-8ABB-09AC99F8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3" y="699819"/>
            <a:ext cx="11029616" cy="1188720"/>
          </a:xfrm>
          <a:solidFill>
            <a:schemeClr val="accent1"/>
          </a:solidFill>
        </p:spPr>
        <p:txBody>
          <a:bodyPr/>
          <a:lstStyle/>
          <a:p>
            <a:r>
              <a:rPr lang="en-AU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0724D-C0F0-4D1E-91D0-469EA74C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22" y="2337719"/>
            <a:ext cx="11029615" cy="4079124"/>
          </a:xfrm>
        </p:spPr>
        <p:txBody>
          <a:bodyPr>
            <a:normAutofit/>
          </a:bodyPr>
          <a:lstStyle/>
          <a:p>
            <a:r>
              <a:rPr lang="en-AU" dirty="0"/>
              <a:t>RAISINGCHILDREN.NET.AU</a:t>
            </a:r>
          </a:p>
          <a:p>
            <a:r>
              <a:rPr lang="en-AU" dirty="0"/>
              <a:t>CHILDMIND.ORG</a:t>
            </a:r>
          </a:p>
          <a:p>
            <a:r>
              <a:rPr lang="en-AU" dirty="0"/>
              <a:t>COECT.CO.UK</a:t>
            </a:r>
          </a:p>
          <a:p>
            <a:r>
              <a:rPr lang="en-AU" dirty="0"/>
              <a:t>CHILD.TCU.EDU</a:t>
            </a:r>
          </a:p>
          <a:p>
            <a:r>
              <a:rPr lang="en-AU" dirty="0"/>
              <a:t>AIFS.GOV.AU</a:t>
            </a:r>
          </a:p>
          <a:p>
            <a:pPr lvl="1"/>
            <a:r>
              <a:rPr lang="en-AU" dirty="0">
                <a:solidFill>
                  <a:srgbClr val="F7B61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https://aifs.gov.au/cfca/publications/effect-trauma-brain-development-children</a:t>
            </a:r>
            <a:endParaRPr lang="en-AU" dirty="0"/>
          </a:p>
          <a:p>
            <a:r>
              <a:rPr lang="en-AU" dirty="0"/>
              <a:t>BEACONHOUSE.ORG.UK</a:t>
            </a:r>
          </a:p>
          <a:p>
            <a:pPr lvl="1"/>
            <a:r>
              <a:rPr lang="en-AU" dirty="0">
                <a:hlinkClick r:id="rId3"/>
              </a:rPr>
              <a:t>https://beaconhouse.org.uk/wp-content/uploads/2020/02/Developmental-Trauma-Close-Up-Revised-Jan-2020.pdf</a:t>
            </a:r>
            <a:endParaRPr lang="en-AU" dirty="0"/>
          </a:p>
          <a:p>
            <a:r>
              <a:rPr lang="en-AU" dirty="0"/>
              <a:t>SELF-REG-CA</a:t>
            </a:r>
          </a:p>
          <a:p>
            <a:pPr lvl="1"/>
            <a:r>
              <a:rPr lang="en-AU" dirty="0">
                <a:hlinkClick r:id="rId4"/>
              </a:rPr>
              <a:t>https://shop.self-reg.ca/collections/online-courses/products/self-reg-parenting-course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824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525" y="4315325"/>
            <a:ext cx="10422214" cy="1466349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Self-regulation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76A43-5DC2-4236-938B-82E47EB6424A}"/>
              </a:ext>
            </a:extLst>
          </p:cNvPr>
          <p:cNvSpPr txBox="1"/>
          <p:nvPr/>
        </p:nvSpPr>
        <p:spPr>
          <a:xfrm>
            <a:off x="553667" y="817017"/>
            <a:ext cx="11619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The ability to understand and manage your </a:t>
            </a:r>
            <a:r>
              <a:rPr lang="en-AU" sz="4400" b="1" dirty="0"/>
              <a:t>emotions, thoughts, reactions, feelings and behaviours</a:t>
            </a:r>
            <a:r>
              <a:rPr lang="en-AU" sz="4400" dirty="0"/>
              <a:t> to things happening around you.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775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525" y="4315325"/>
            <a:ext cx="10422214" cy="1466349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Understand it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ITS NOT BEING NAUGHTY OR SEEKING 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76A43-5DC2-4236-938B-82E47EB6424A}"/>
              </a:ext>
            </a:extLst>
          </p:cNvPr>
          <p:cNvSpPr txBox="1"/>
          <p:nvPr/>
        </p:nvSpPr>
        <p:spPr>
          <a:xfrm>
            <a:off x="411650" y="652468"/>
            <a:ext cx="116199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/>
              <a:t>Relate this to how you manage with lack of sleep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200" dirty="0"/>
              <a:t>Reactions slow down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200" dirty="0"/>
              <a:t>You do less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200" dirty="0"/>
              <a:t>Your brain changes your body’s response.</a:t>
            </a:r>
          </a:p>
          <a:p>
            <a:r>
              <a:rPr lang="en-AU" sz="2200" dirty="0"/>
              <a:t>Children with trauma (emotional, psychological, physical or social), protect themselves: brain on high alert, using up energy that often results in flight, fight or freeze response and the outsourcing of self regulation (to parents, carers, teachers).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413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SIGNS of poor self regulation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Trauma Impact Fact Sheet</a:t>
            </a:r>
            <a:b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trauma affects the brain </a:t>
            </a:r>
            <a:b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Content Placeholder 2" descr="SmartArt timeline">
            <a:extLst>
              <a:ext uri="{FF2B5EF4-FFF2-40B4-BE49-F238E27FC236}">
                <a16:creationId xmlns:a16="http://schemas.microsoft.com/office/drawing/2014/main" id="{3482D096-AEF7-42A2-9733-8437ACF54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961958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609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610E-A0BA-41F6-8ABB-09AC99F8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3" y="699819"/>
            <a:ext cx="11029616" cy="11887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AU" sz="3600" dirty="0"/>
              <a:t>What does that mean for them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0724D-C0F0-4D1E-91D0-469EA74C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900" y="2732769"/>
            <a:ext cx="8822285" cy="3634486"/>
          </a:xfrm>
        </p:spPr>
        <p:txBody>
          <a:bodyPr>
            <a:normAutofit/>
          </a:bodyPr>
          <a:lstStyle/>
          <a:p>
            <a:r>
              <a:rPr lang="en-AU" sz="2400" dirty="0"/>
              <a:t>Learning at school</a:t>
            </a:r>
          </a:p>
          <a:p>
            <a:r>
              <a:rPr lang="en-AU" sz="2400" dirty="0"/>
              <a:t>Behave in socially acceptable ways</a:t>
            </a:r>
          </a:p>
          <a:p>
            <a:r>
              <a:rPr lang="en-AU" sz="2400" dirty="0"/>
              <a:t>Making friends </a:t>
            </a:r>
          </a:p>
          <a:p>
            <a:r>
              <a:rPr lang="en-AU" sz="2400" dirty="0"/>
              <a:t>Managing stress</a:t>
            </a:r>
          </a:p>
          <a:p>
            <a:r>
              <a:rPr lang="en-AU" sz="2400" dirty="0"/>
              <a:t>Becoming independent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www.raisingchildren.net.au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157D0-23F8-4DC9-845D-8B6E7616D50D}"/>
              </a:ext>
            </a:extLst>
          </p:cNvPr>
          <p:cNvSpPr txBox="1"/>
          <p:nvPr/>
        </p:nvSpPr>
        <p:spPr>
          <a:xfrm>
            <a:off x="1045679" y="2111738"/>
            <a:ext cx="3737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/>
              <a:t>May have challenges: </a:t>
            </a:r>
          </a:p>
        </p:txBody>
      </p:sp>
    </p:spTree>
    <p:extLst>
      <p:ext uri="{BB962C8B-B14F-4D97-AF65-F5344CB8AC3E}">
        <p14:creationId xmlns:p14="http://schemas.microsoft.com/office/powerpoint/2010/main" val="86592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347838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fix?</a:t>
            </a:r>
          </a:p>
        </p:txBody>
      </p:sp>
      <p:pic>
        <p:nvPicPr>
          <p:cNvPr id="1028" name="Picture 4" descr="maslow's hierarchy of needs">
            <a:extLst>
              <a:ext uri="{FF2B5EF4-FFF2-40B4-BE49-F238E27FC236}">
                <a16:creationId xmlns:a16="http://schemas.microsoft.com/office/drawing/2014/main" id="{7DE20772-FED2-4806-92EE-A299A405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5053" y="774620"/>
            <a:ext cx="6764864" cy="52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576A43-5DC2-4236-938B-82E47EB6424A}"/>
              </a:ext>
            </a:extLst>
          </p:cNvPr>
          <p:cNvSpPr txBox="1"/>
          <p:nvPr/>
        </p:nvSpPr>
        <p:spPr>
          <a:xfrm>
            <a:off x="438069" y="980896"/>
            <a:ext cx="35581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AU" dirty="0"/>
          </a:p>
          <a:p>
            <a:pPr>
              <a:spcAft>
                <a:spcPts val="600"/>
              </a:spcAft>
            </a:pPr>
            <a:r>
              <a:rPr lang="en-AU" sz="2400" b="1" dirty="0">
                <a:solidFill>
                  <a:schemeClr val="accent1"/>
                </a:solidFill>
              </a:rPr>
              <a:t>Theory of Human Development </a:t>
            </a:r>
            <a:r>
              <a:rPr lang="en-AU" sz="2400" dirty="0">
                <a:solidFill>
                  <a:schemeClr val="accent1"/>
                </a:solidFill>
              </a:rPr>
              <a:t>where individuals move through basic needs before they achieve self actualisation.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accent1"/>
                </a:solidFill>
              </a:rPr>
              <a:t>Safety and Security after food, water and warmth</a:t>
            </a:r>
            <a:r>
              <a:rPr lang="en-AU" dirty="0"/>
              <a:t>.</a:t>
            </a:r>
          </a:p>
          <a:p>
            <a:pPr>
              <a:spcAft>
                <a:spcPts val="600"/>
              </a:spcAft>
            </a:pPr>
            <a:endParaRPr lang="en-AU" dirty="0"/>
          </a:p>
          <a:p>
            <a:pPr>
              <a:spcAft>
                <a:spcPts val="60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926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610E-A0BA-41F6-8ABB-09AC99F8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3" y="699819"/>
            <a:ext cx="11029616" cy="695844"/>
          </a:xfrm>
          <a:solidFill>
            <a:schemeClr val="accent1"/>
          </a:solidFill>
        </p:spPr>
        <p:txBody>
          <a:bodyPr/>
          <a:lstStyle/>
          <a:p>
            <a:r>
              <a:rPr lang="en-AU" dirty="0"/>
              <a:t>What to do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D5074A-E766-49C8-AFD8-3A4698593545}"/>
              </a:ext>
            </a:extLst>
          </p:cNvPr>
          <p:cNvSpPr txBox="1">
            <a:spLocks/>
          </p:cNvSpPr>
          <p:nvPr/>
        </p:nvSpPr>
        <p:spPr>
          <a:xfrm>
            <a:off x="1152525" y="4315325"/>
            <a:ext cx="10422214" cy="1466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FFFFFF"/>
                </a:solidFill>
              </a:rPr>
              <a:t>Self-regulation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1973D-E98F-408D-B215-8937C61ABF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4788" y="1377726"/>
            <a:ext cx="11374495" cy="5875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It is a skill to be taught: scaffold the learning as a coach </a:t>
            </a:r>
          </a:p>
          <a:p>
            <a:pPr lvl="1"/>
            <a:r>
              <a:rPr lang="en-AU" sz="2000" dirty="0"/>
              <a:t>If the skill is to stop playing a video game, have them start practicing handing over control to you on a game they are not overly invested in</a:t>
            </a:r>
          </a:p>
          <a:p>
            <a:pPr lvl="1"/>
            <a:r>
              <a:rPr lang="en-AU" sz="2000" dirty="0"/>
              <a:t>If the skills is to brush their teeth, start with just getting paste on the brush, respond positively</a:t>
            </a:r>
          </a:p>
          <a:p>
            <a:pPr lvl="1"/>
            <a:r>
              <a:rPr lang="en-AU" sz="2000" dirty="0"/>
              <a:t>If the skill is to get up in the morning, start with getting dressed, no breakfast</a:t>
            </a:r>
          </a:p>
          <a:p>
            <a:r>
              <a:rPr lang="en-AU" sz="2000" dirty="0"/>
              <a:t>Provide for a safe and secure home with rich experiences to stimulate brain growth</a:t>
            </a:r>
          </a:p>
          <a:p>
            <a:pPr lvl="1"/>
            <a:r>
              <a:rPr lang="en-AU" sz="2000" dirty="0"/>
              <a:t>Stay with me, don’t leave, keep me close, match my energy, tell me you love me, give me blankets and comfort, gently recognise my challenges, watch I don’t remove myself or just blindly agree, connect with me and empathise, tell me about changes and listen and acknowledge me.</a:t>
            </a:r>
          </a:p>
          <a:p>
            <a:r>
              <a:rPr lang="en-AU" sz="2000" dirty="0"/>
              <a:t>Develop their understanding through warm and responsive relationships</a:t>
            </a:r>
          </a:p>
          <a:p>
            <a:pPr lvl="1"/>
            <a:r>
              <a:rPr lang="en-AU" sz="2000" dirty="0"/>
              <a:t>Trust Based Relational Intervention (a neurological intervention addressing Physical Needs, Connecting and Correcting Principles which address attachment and disarm fear, Dr Karyn Purvis </a:t>
            </a:r>
            <a:r>
              <a:rPr lang="en-AU" dirty="0"/>
              <a:t>(https://child.tcu.edu/about-us/tbri/#sthash.bi80YkNs.dpbs)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103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610E-A0BA-41F6-8ABB-09AC99F8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3" y="699819"/>
            <a:ext cx="11029616" cy="663760"/>
          </a:xfrm>
          <a:solidFill>
            <a:schemeClr val="accent1"/>
          </a:solidFill>
        </p:spPr>
        <p:txBody>
          <a:bodyPr/>
          <a:lstStyle/>
          <a:p>
            <a:r>
              <a:rPr lang="en-AU" dirty="0"/>
              <a:t>What to do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D5074A-E766-49C8-AFD8-3A4698593545}"/>
              </a:ext>
            </a:extLst>
          </p:cNvPr>
          <p:cNvSpPr txBox="1">
            <a:spLocks/>
          </p:cNvSpPr>
          <p:nvPr/>
        </p:nvSpPr>
        <p:spPr>
          <a:xfrm>
            <a:off x="1152525" y="4315325"/>
            <a:ext cx="10422214" cy="1466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FFFFFF"/>
                </a:solidFill>
              </a:rPr>
              <a:t>Self-regulation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1973D-E98F-408D-B215-8937C61ABF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5123" y="1674573"/>
            <a:ext cx="11029950" cy="553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Support your own understanding of the link between trauma and cognitive difficulty </a:t>
            </a:r>
            <a:r>
              <a:rPr lang="en-AU" sz="2000" dirty="0" err="1"/>
              <a:t>eg</a:t>
            </a:r>
            <a:r>
              <a:rPr lang="en-AU" sz="2000" dirty="0"/>
              <a:t> programs</a:t>
            </a:r>
          </a:p>
          <a:p>
            <a:r>
              <a:rPr lang="en-AU" sz="2000" dirty="0"/>
              <a:t>Support them in becoming aware of and able to express their emotions. Self reflection</a:t>
            </a:r>
          </a:p>
          <a:p>
            <a:pPr lvl="1"/>
            <a:r>
              <a:rPr lang="en-AU" sz="2000" dirty="0"/>
              <a:t>Holiday camps can help with this </a:t>
            </a:r>
            <a:r>
              <a:rPr lang="en-AU" sz="2000" dirty="0" err="1"/>
              <a:t>eg</a:t>
            </a:r>
            <a:r>
              <a:rPr lang="en-AU" sz="2000" dirty="0"/>
              <a:t> Greens Super Camp, Shine Academy or Longford and Fraser Academy</a:t>
            </a:r>
          </a:p>
          <a:p>
            <a:r>
              <a:rPr lang="en-AU" sz="2000" dirty="0"/>
              <a:t>Encourage them to become stress detectives to identify and reduce triggers or stresses</a:t>
            </a:r>
          </a:p>
          <a:p>
            <a:r>
              <a:rPr lang="en-AU" sz="2000" dirty="0"/>
              <a:t>Help them learn what it means to be calm. Apps can help: Smiling Mind, Breathe, Headspace</a:t>
            </a:r>
          </a:p>
          <a:p>
            <a:r>
              <a:rPr lang="en-AU" sz="2000" dirty="0"/>
              <a:t>When they become agitated, treat it as a learning experience and help them learn what helps them calm down</a:t>
            </a:r>
          </a:p>
          <a:p>
            <a:r>
              <a:rPr lang="en-AU" sz="2000" dirty="0"/>
              <a:t>Build and mend broken relationships quickly </a:t>
            </a:r>
          </a:p>
          <a:p>
            <a:r>
              <a:rPr lang="en-AU" sz="2000" dirty="0"/>
              <a:t>In schools, align to TBRI principles or consider alternatives: Move, Work, Breathe, Life Skills Group, Smiling Mind, Second Step or Peaceful kids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615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525" y="3314699"/>
            <a:ext cx="10422214" cy="246697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TRAINING PROGRAMS – FOR PARENTS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DE3D8-65BE-4194-85C3-F9C09A6CAB2E}"/>
              </a:ext>
            </a:extLst>
          </p:cNvPr>
          <p:cNvSpPr txBox="1"/>
          <p:nvPr/>
        </p:nvSpPr>
        <p:spPr>
          <a:xfrm>
            <a:off x="6096000" y="1028700"/>
            <a:ext cx="5478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Positive Parenting Program (Triple P)</a:t>
            </a:r>
          </a:p>
          <a:p>
            <a:r>
              <a:rPr lang="en-AU" dirty="0"/>
              <a:t>Tuning into Kids or Teens</a:t>
            </a:r>
          </a:p>
          <a:p>
            <a:r>
              <a:rPr lang="en-AU" dirty="0"/>
              <a:t>The Incredible Years</a:t>
            </a:r>
          </a:p>
          <a:p>
            <a:r>
              <a:rPr lang="en-AU" dirty="0"/>
              <a:t>Behavioural and Emotional Skills Training</a:t>
            </a:r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76A43-5DC2-4236-938B-82E47EB6424A}"/>
              </a:ext>
            </a:extLst>
          </p:cNvPr>
          <p:cNvSpPr txBox="1"/>
          <p:nvPr/>
        </p:nvSpPr>
        <p:spPr>
          <a:xfrm>
            <a:off x="427693" y="980896"/>
            <a:ext cx="5478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TBRI</a:t>
            </a:r>
          </a:p>
          <a:p>
            <a:r>
              <a:rPr lang="en-AU" dirty="0"/>
              <a:t>Parent Child Interaction Therapy</a:t>
            </a:r>
          </a:p>
          <a:p>
            <a:r>
              <a:rPr lang="en-AU" dirty="0"/>
              <a:t>Parent Management Training</a:t>
            </a:r>
          </a:p>
          <a:p>
            <a:r>
              <a:rPr lang="en-AU" dirty="0"/>
              <a:t>Defiant Teens</a:t>
            </a:r>
          </a:p>
          <a:p>
            <a:r>
              <a:rPr lang="en-AU" dirty="0"/>
              <a:t>Therapeutic Parenting</a:t>
            </a:r>
          </a:p>
        </p:txBody>
      </p:sp>
    </p:spTree>
    <p:extLst>
      <p:ext uri="{BB962C8B-B14F-4D97-AF65-F5344CB8AC3E}">
        <p14:creationId xmlns:p14="http://schemas.microsoft.com/office/powerpoint/2010/main" val="318596840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242f213-7925-4593-b56b-d01121fec0a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2F68879852C4C8250E9B19F29FA78" ma:contentTypeVersion="12" ma:contentTypeDescription="Create a new document." ma:contentTypeScope="" ma:versionID="30e483f60bf2a27405d684f7dd9951bf">
  <xsd:schema xmlns:xsd="http://www.w3.org/2001/XMLSchema" xmlns:xs="http://www.w3.org/2001/XMLSchema" xmlns:p="http://schemas.microsoft.com/office/2006/metadata/properties" xmlns:ns2="c242f213-7925-4593-b56b-d01121fec0a0" xmlns:ns3="d53506c9-80c3-4866-9180-114b1409becd" targetNamespace="http://schemas.microsoft.com/office/2006/metadata/properties" ma:root="true" ma:fieldsID="1c1490e5b421ee2d1cf4b5014e91c9e4" ns2:_="" ns3:_="">
    <xsd:import namespace="c242f213-7925-4593-b56b-d01121fec0a0"/>
    <xsd:import namespace="d53506c9-80c3-4866-9180-114b1409b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2f213-7925-4593-b56b-d01121fec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506c9-80c3-4866-9180-114b1409b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c242f213-7925-4593-b56b-d01121fec0a0"/>
  </ds:schemaRefs>
</ds:datastoreItem>
</file>

<file path=customXml/itemProps3.xml><?xml version="1.0" encoding="utf-8"?>
<ds:datastoreItem xmlns:ds="http://schemas.openxmlformats.org/officeDocument/2006/customXml" ds:itemID="{5D03E7C3-0FF5-40C3-BB29-8C1EC41FB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42f213-7925-4593-b56b-d01121fec0a0"/>
    <ds:schemaRef ds:uri="d53506c9-80c3-4866-9180-114b1409b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{DF56E522-D4CC-4377-B103-33279D3D5CCA}tf67061901_win32</Template>
  <TotalTime>2741</TotalTime>
  <Words>736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Franklin Gothic Book</vt:lpstr>
      <vt:lpstr>Franklin Gothic Demi</vt:lpstr>
      <vt:lpstr>Gill Sans MT</vt:lpstr>
      <vt:lpstr>Wingdings</vt:lpstr>
      <vt:lpstr>Wingdings 2</vt:lpstr>
      <vt:lpstr>DividendVTI</vt:lpstr>
      <vt:lpstr>Self-regulation (AND TRAUMA)</vt:lpstr>
      <vt:lpstr>Self-regulation</vt:lpstr>
      <vt:lpstr>Understand it ITS NOT BEING NAUGHTY OR SEEKING ATTENTION</vt:lpstr>
      <vt:lpstr>SIGNS of poor self regulation  Trauma Impact Fact Sheet trauma affects the brain  </vt:lpstr>
      <vt:lpstr>What does that mean for them </vt:lpstr>
      <vt:lpstr>The fix?</vt:lpstr>
      <vt:lpstr>What to do</vt:lpstr>
      <vt:lpstr>What to do</vt:lpstr>
      <vt:lpstr>TRAINING PROGRAMS – FOR PARENTS</vt:lpstr>
      <vt:lpstr>TRAINING PROGRAMS – FOR KIDS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Self-regulation</dc:title>
  <dc:creator>Sonia Wagner</dc:creator>
  <cp:lastModifiedBy>Sonia Wagner</cp:lastModifiedBy>
  <cp:revision>5</cp:revision>
  <dcterms:created xsi:type="dcterms:W3CDTF">2021-04-27T00:15:25Z</dcterms:created>
  <dcterms:modified xsi:type="dcterms:W3CDTF">2021-05-06T22:31:45Z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0x0101000F52F68879852C4C8250E9B19F29FA78</vt:lpwstr>
  </property>
</Properties>
</file>